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77" r:id="rId21"/>
    <p:sldId id="279" r:id="rId22"/>
    <p:sldId id="280" r:id="rId23"/>
    <p:sldId id="281"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2" d="100"/>
          <a:sy n="62" d="100"/>
        </p:scale>
        <p:origin x="97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0:09:00.463"/>
    </inkml:context>
    <inkml:brush xml:id="br0">
      <inkml:brushProperty name="width" value="0.035" units="cm"/>
      <inkml:brushProperty name="height" value="0.035" units="cm"/>
    </inkml:brush>
  </inkml:definitions>
  <inkml:trace contextRef="#ctx0" brushRef="#br0">0 0 24371,'0'3877'0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0:05:58.062"/>
    </inkml:context>
    <inkml:brush xml:id="br0">
      <inkml:brushProperty name="width" value="0.035" units="cm"/>
      <inkml:brushProperty name="height" value="0.035" units="cm"/>
    </inkml:brush>
  </inkml:definitions>
  <inkml:trace contextRef="#ctx0" brushRef="#br0">0 0 24486,'0'494'0,"2473"-494"0,-2473-494 0,-2473 494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0:06:25.614"/>
    </inkml:context>
    <inkml:brush xml:id="br0">
      <inkml:brushProperty name="width" value="0.035" units="cm"/>
      <inkml:brushProperty name="height" value="0.035" units="cm"/>
    </inkml:brush>
  </inkml:definitions>
  <inkml:trace contextRef="#ctx0" brushRef="#br0">3802 348 24459,'-1'13'0,"-4"1"0,-2-1 0,-3 1 0,-4-1 0,-2 1 0,-2-1 0,-4 0 0,-2 0 0,-4-1 0,-2 1 0,-2-1 0,-3 0 0,-3 0 0,-2 0 0,-3-1 0,-2 0 0,-2-1 0,-3 0 0,-2 0 0,-2 0 0,-1-1 0,-3-1 0,-2 1 0,-1-2 0,-2 1 0,-1-1 0,-2-1 0,-1 0 0,-2 0 0,0-1 0,-2-1 0,0 0 0,-1-1 0,-1 0 0,-1 0 0,0-1 0,0-1 0,0 0 0,-1-1 0,0 0 0,1-1 0,0 0 0,0-1 0,0-1 0,1 0 0,1 0 0,1-1 0,0 0 0,2-1 0,0-1 0,2 0 0,1 0 0,2-1 0,1-1 0,2 1 0,1-2 0,2 1 0,3-1 0,1-1 0,2 0 0,2 0 0,3 0 0,2-1 0,2 0 0,3-1 0,2 0 0,3 0 0,3 0 0,2-1 0,2 1 0,4-1 0,2 0 0,4 0 0,2-1 0,2 1 0,4-1 0,3 1 0,2-1 0,4 1 0,2-1 0,4 0 0,2 1 0,3-1 0,4 1 0,2-1 0,2 1 0,4 0 0,2 0 0,4 1 0,2-1 0,2 1 0,3 0 0,3 0 0,2 0 0,3 1 0,2 0 0,2 1 0,3 0 0,2 0 0,2 0 0,1 1 0,3 1 0,2-1 0,1 2 0,2-1 0,1 1 0,2 1 0,1 0 0,2 0 0,0 1 0,2 1 0,0 0 0,1 1 0,1 0 0,1 0 0,0 1 0,0 1 0,0 0 0,1 1 0,0 0 0,-1 1 0,0 0 0,0 1 0,0 1 0,-1 0 0,-1 0 0,-1 1 0,0 0 0,-2 1 0,0 1 0,-2 0 0,-1 0 0,-2 1 0,-1 1 0,-2-1 0,-1 2 0,-2-1 0,-3 1 0,-1 1 0,-2 0 0,-2 0 0,-3 0 0,-2 1 0,-2 0 0,-3 1 0,-2 0 0,-3 0 0,-3 0 0,-2 1 0,-2-1 0,-4 1 0,-2 0 0,-4 0 0,-2 1 0,-2-1 0,-4 1 0,-3-1 0,-2 1 0,-4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0:08:30.110"/>
    </inkml:context>
    <inkml:brush xml:id="br0">
      <inkml:brushProperty name="width" value="0.035" units="cm"/>
      <inkml:brushProperty name="height" value="0.035" units="cm"/>
    </inkml:brush>
  </inkml:definitions>
  <inkml:trace contextRef="#ctx0" brushRef="#br0">0 0 24532,'300'607'0,"2242"-607"0,-2842-607 0,-2242 607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0:08:34.206"/>
    </inkml:context>
    <inkml:brush xml:id="br0">
      <inkml:brushProperty name="width" value="0.035" units="cm"/>
      <inkml:brushProperty name="height" value="0.035" units="cm"/>
    </inkml:brush>
  </inkml:definitions>
  <inkml:trace contextRef="#ctx0" brushRef="#br0">125 1 24575,'6'140'0,"6"0"0,31 142 0,15 1 0,-21-119 0,14 174 0,-41 237 0,-12-377 0,-1-152 0,-17 90 0,3-32 0,-21 139 0,-14 164 0,51-399 0,1 1 0,0-1 0,0 0 0,1 0 0,4 15 0,-5-20 0,1-1 0,0 0 0,0 1 0,0-1 0,1 0 0,-1 0 0,0 0 0,1 0 0,0 0 0,-1-1 0,1 1 0,0 0 0,0-1 0,0 1 0,0-1 0,0 0 0,0 1 0,0-1 0,0 0 0,1 0 0,-1 0 0,0-1 0,1 1 0,4 0 0,14 0 0,0-1 0,0 0 0,0-2 0,0-1 0,0 0 0,0-2 0,25-8 0,17-2 0,94-17 0,228-59 0,-356 82 0,0 2 0,0 1 0,1 2 0,34-1 0,122 6 0,-88 1 0,231 0 0,-322-2 0,-1 0 0,1 0 0,-1-1 0,0 0 0,1 0 0,-1 0 0,0-1 0,0 0 0,0 0 0,7-4 0,-10 4 0,1-1 0,-1 0 0,0 1 0,0-1 0,0 0 0,0 0 0,0-1 0,-1 1 0,1-1 0,-1 1 0,0-1 0,0 0 0,0 0 0,-1 1 0,1-1 0,1-7 0,12-68 0,-3 1 0,-3-1 0,-3-143 0,-2 32 0,17-15 0,1-50 0,-24 69 0,-1 72 0,5 0 0,16-115 0,-6 156 0,-3-1 0,-3 1 0,-3-1 0,-4 0 0,-18-133 0,7 138 0,7 33 0,-1 1 0,-2 0 0,-1 0 0,-2 1 0,-26-59 0,34 89 0,-1-1 0,1 1 0,0 0 0,-1 0 0,0 0 0,0 1 0,0-1 0,-1 1 0,1 0 0,-1 0 0,1 0 0,-1 1 0,0 0 0,0-1 0,0 2 0,0-1 0,-1 1 0,-6-2 0,-11 0 0,-1 1 0,1 1 0,-25 2 0,-6-1 0,-229-30 0,258 27 0,-87-18 0,67 12 0,-85-8 0,-549 14 0,337 6 0,257-3-1365,48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09:58:33.613"/>
    </inkml:context>
    <inkml:brush xml:id="br0">
      <inkml:brushProperty name="width" value="0.035" units="cm"/>
      <inkml:brushProperty name="height" value="0.035" units="cm"/>
    </inkml:brush>
  </inkml:definitions>
  <inkml:trace contextRef="#ctx0" brushRef="#br0">3265 282 24427,'-1'11'0,"-3"0"0,-2 0 0,-3 0 0,-2 0 0,-3-1 0,-2 1 0,-3 0 0,-2-1 0,-2 0 0,-3 1 0,-2-1 0,-2-1 0,-2 1 0,-3-1 0,-1 0 0,-3 0 0,-2 0 0,-1-1 0,-3 0 0,-1 0 0,-2-1 0,-2 0 0,-1 0 0,-1-1 0,-2 0 0,-2-1 0,0 1 0,-2-2 0,-1 1 0,0-1 0,-2 0 0,0-1 0,-1 0 0,-1-1 0,0 0 0,0-1 0,-1 0 0,0 0 0,0-1 0,0 0 0,0-1 0,0 0 0,0 0 0,1-1 0,1 0 0,0-1 0,0 0 0,2-1 0,0 0 0,1-1 0,1 1 0,2-2 0,1 1 0,1-1 0,1 0 0,2-1 0,1 0 0,2 0 0,2-1 0,2 0 0,1 0 0,3-1 0,1 0 0,2 0 0,3 0 0,1-1 0,3 1 0,2-1 0,2-1 0,3 1 0,2 0 0,2-1 0,3 0 0,2 1 0,3-1 0,2 0 0,3 0 0,2 0 0,3 0 0,2 0 0,3 0 0,2 0 0,3 0 0,2 0 0,3 0 0,2 0 0,3 1 0,2-1 0,2 1 0,3 0 0,2 0 0,2 0 0,3 0 0,1 1 0,3 0 0,2 0 0,1 1 0,3-1 0,1 1 0,2 1 0,2-1 0,2 1 0,1 1 0,2-1 0,1 2 0,1-1 0,1 1 0,2 0 0,1 0 0,1 1 0,0 1 0,2 0 0,0 0 0,0 0 0,1 1 0,1 1 0,0 0 0,0 0 0,0 1 0,0 0 0,0 1 0,0 0 0,-1 0 0,0 1 0,0 1 0,-1 0 0,-1 0 0,0 0 0,-2 1 0,0 1 0,-1 0 0,-2 0 0,0 1 0,-2-1 0,-2 2 0,-1-1 0,-1 1 0,-2 1 0,-2-1 0,-1 1 0,-3 1 0,-1-1 0,-2 1 0,-3 0 0,-1 0 0,-3 1 0,-2 0 0,-2 0 0,-2 0 0,-3 0 0,-2 1 0,-2-1 0,-3 1 0,-2 0 0,-3 0 0,-2 0 0,-3 0 0,-2 0 0,-3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09:58:38.915"/>
    </inkml:context>
    <inkml:brush xml:id="br0">
      <inkml:brushProperty name="width" value="0.035" units="cm"/>
      <inkml:brushProperty name="height" value="0.035" units="cm"/>
    </inkml:brush>
  </inkml:definitions>
  <inkml:trace contextRef="#ctx0" brushRef="#br0">2834 353 24441,'-2'14'0,"-1"0"0,-2 0 0,-3 0 0,-2-1 0,-2 1 0,-2-1 0,-2 1 0,-2-1 0,-2 0 0,-3-1 0,-1 1 0,-2-1 0,-2 0 0,-2 0 0,-2-1 0,-2 0 0,-1 0 0,-2-1 0,-1 0 0,-2 0 0,-2-1 0,-1 0 0,-1-1 0,-2 0 0,-1 0 0,-1-1 0,-1-1 0,-1 0 0,-1 0 0,-1-1 0,0-1 0,-2 0 0,1 0 0,-2-1 0,0-1 0,0 0 0,0 0 0,-1-2 0,1 1 0,-1-2 0,1 1 0,-1-2 0,1 0 0,0 0 0,1-1 0,0-1 0,1 0 0,0 0 0,2-1 0,0-1 0,1 0 0,1 0 0,1-1 0,1-1 0,1 0 0,2 0 0,1-1 0,1 0 0,2-1 0,1 0 0,2 0 0,2-1 0,2 0 0,1 0 0,2-1 0,2 0 0,1 0 0,3-1 0,2 1 0,2-1 0,1 0 0,3-1 0,2 1 0,2-1 0,2 1 0,3-1 0,1 0 0,3 0 0,2 0 0,2 0 0,2 1 0,3-1 0,1 0 0,3 0 0,2 1 0,2-1 0,2 1 0,3 0 0,1 0 0,2 0 0,2 1 0,3 0 0,1 0 0,2 0 0,2 1 0,1 0 0,2 0 0,2 0 0,2 1 0,1 1 0,2 0 0,1 0 0,1 0 0,2 2 0,1-1 0,1 1 0,1 1 0,1-1 0,1 2 0,0 0 0,2 0 0,0 1 0,1 1 0,0 0 0,1 0 0,0 1 0,1 1 0,-1 0 0,1 1 0,-1 0 0,1 1 0,-1 0 0,0 1 0,0 1 0,0 0 0,-2 0 0,1 1 0,-2 1 0,0 0 0,-1 0 0,-1 2 0,-1-1 0,-1 1 0,-1 1 0,-1-1 0,-2 2 0,-1 0 0,-1 0 0,-2 0 0,-2 1 0,-1 1 0,-2 0 0,-1 0 0,-2 0 0,-2 1 0,-2 0 0,-2 0 0,-2 0 0,-1 1 0,-3 0 0,-2 0 0,-2 0 0,-2 1 0,-2-1 0,-2 1 0,-2 0 0,-3 0 0,-2-1 0,-1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09:58:43.519"/>
    </inkml:context>
    <inkml:brush xml:id="br0">
      <inkml:brushProperty name="width" value="0.035" units="cm"/>
      <inkml:brushProperty name="height" value="0.035" units="cm"/>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0:09:49.029"/>
    </inkml:context>
    <inkml:brush xml:id="br0">
      <inkml:brushProperty name="width" value="0.035" units="cm"/>
      <inkml:brushProperty name="height" value="0.035" units="cm"/>
    </inkml:brush>
  </inkml:definitions>
  <inkml:trace contextRef="#ctx0" brushRef="#br0">1879 388 24446,'-1'15'0,"-1"0"0,-2 1 0,-1-1 0,-1 0 0,-2 0 0,-1-1 0,-2 1 0,-1-1 0,-2 0 0,0 0 0,-2 0 0,-2 0 0,0-1 0,-2 0 0,-1-1 0,-2 0 0,0 0 0,-2-1 0,0 0 0,-2 0 0,0-1 0,-2 0 0,0-1 0,-2 0 0,0-1 0,0 0 0,-2-1 0,0-1 0,-1 0 0,0 0 0,-1-1 0,0-1 0,-1 0 0,0 0 0,-1-2 0,1 0 0,-1 0 0,0-1 0,1-1 0,-1 0 0,0-1 0,0-1 0,1 0 0,-1 0 0,1-2 0,0 0 0,1 0 0,0-1 0,1-1 0,0 0 0,1 0 0,0-1 0,2-1 0,0 0 0,0-1 0,2 0 0,0-1 0,2 0 0,0-1 0,2 0 0,0 0 0,2-1 0,0 0 0,2 0 0,1-1 0,2 0 0,0-1 0,2 0 0,2 0 0,0 0 0,2 0 0,1-1 0,2 1 0,1-1 0,2 0 0,1 0 0,1-1 0,2 1 0,1 0 0,2 0 0,1 0 0,2-1 0,1 1 0,1 0 0,2 0 0,1 1 0,2-1 0,1 1 0,2 0 0,0 0 0,2 0 0,2 0 0,0 1 0,2 0 0,1 1 0,2 0 0,0 0 0,2 1 0,0 0 0,2 0 0,0 1 0,2 0 0,0 1 0,2 0 0,0 1 0,0 0 0,2 1 0,0 1 0,1 0 0,0 0 0,1 1 0,0 1 0,1 0 0,0 0 0,1 2 0,-1 0 0,1 0 0,0 1 0,0 1 0,-1 0 0,1 1 0,0 1 0,-1 0 0,1 0 0,-1 2 0,0 0 0,-1 0 0,0 1 0,-1 1 0,0 0 0,-1 0 0,0 1 0,-2 1 0,0 0 0,0 1 0,-2 0 0,0 1 0,-2 0 0,0 1 0,-2 0 0,0 0 0,-2 1 0,0 0 0,-2 0 0,-1 1 0,-2 0 0,0 1 0,-2 0 0,-2 0 0,0 0 0,-2 0 0,-1 1 0,-2-1 0,-1 1 0,-2 0 0,-1 0 0,-1 1 0,-2-1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07:27:18.037"/>
    </inkml:context>
    <inkml:brush xml:id="br0">
      <inkml:brushProperty name="width" value="0.035" units="cm"/>
      <inkml:brushProperty name="height" value="0.035" units="cm"/>
    </inkml:brush>
  </inkml:definitions>
  <inkml:trace contextRef="#ctx0" brushRef="#br0">219 530 24575,'-1'-19'0,"2"0"0,0 0 0,1 1 0,1-1 0,7-22 0,-6 30 0,0 1 0,1-1 0,0 1 0,1 0 0,0 0 0,1 1 0,0 0 0,0 0 0,1 0 0,14-12 0,22-18 0,2 3 0,2 1 0,89-49 0,-110 70 0,0 2 0,1 1 0,1 1 0,-1 1 0,2 2 0,-1 0 0,1 3 0,0 0 0,45 1 0,456 41 0,-277-24 0,-89-8 0,-139-4 0,-1 1 0,1 1 0,-1 1 0,0 1 0,0 1 0,-1 2 0,0 0 0,37 21 0,-22-12 0,0-1 0,1-2 0,1-2 0,42 9 0,70 22 0,-7 2 0,22 9 0,-142-45 0,-1 3 0,-1 0 0,0 1 0,-1 1 0,-1 1 0,41 38 0,-44-29 0,0 0 0,-2 2 0,-1 0 0,-1 0 0,18 48 0,-3-9 0,-25-58 0,-2 1 0,1 0 0,-1 0 0,0 0 0,-1 1 0,0-1 0,0 1 0,-1-1 0,-1 1 0,1-1 0,-2 1 0,1-1 0,-1 1 0,-3 10 0,1-10 0,0 1 0,-1-1 0,-1 0 0,0-1 0,0 1 0,-1-1 0,0 0 0,0 0 0,-1-1 0,-1 0 0,1 0 0,-12 9 0,-5 5 0,-1-1 0,0-2 0,-2 0 0,0-2 0,-1 0 0,-1-2 0,-36 13 0,-192 63 0,210-77 0,21-5 0,-1-1 0,0-1 0,-1-2 0,-35 3 0,-445-6 0,242-5 0,-968 3 0,1223 1 0,-1-1 0,1 0 0,0-1 0,0 0 0,-1-1 0,1 0 0,0-1 0,0 0 0,1 0 0,-1-2 0,1 1 0,-1-1 0,1-1 0,1 1 0,-1-2 0,1 1 0,-15-15 0,-22-21 0,37 35 0,0-1 0,0 0 0,1 0 0,0 0 0,0-1 0,1-1 0,0 1 0,0-1 0,1 0 0,-8-20 0,1-7 0,1 0 0,2 0 0,2-1 0,2 0 0,-3-61 0,7 31 0,7-209 0,-5 273 0,0 0 0,1 0 0,0 1 0,-1-1 0,1 0 0,0 1 0,1-1 0,-1 1 0,1-1 0,0 1 0,-1 0 0,1-1 0,1 1 0,-1 0 0,0 0 0,1 1 0,-1-1 0,1 0 0,0 1 0,0 0 0,0-1 0,0 1 0,1 0 0,5-2 0,4 0 0,0 0 0,0 1 0,1 1 0,-1 0 0,22 0 0,18-3 0,-4-4-369,80-28-1,-111 31-256,12-3-6200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07:27:19.496"/>
    </inkml:context>
    <inkml:brush xml:id="br0">
      <inkml:brushProperty name="width" value="0.035" units="cm"/>
      <inkml:brushProperty name="height" value="0.035" units="cm"/>
    </inkml:brush>
  </inkml:definitions>
  <inkml:trace contextRef="#ctx0" brushRef="#br0">17 28 24575,'0'-8'0,"-7"-2"0,-3 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0:09:04.118"/>
    </inkml:context>
    <inkml:brush xml:id="br0">
      <inkml:brushProperty name="width" value="0.035" units="cm"/>
      <inkml:brushProperty name="height" value="0.035" units="cm"/>
    </inkml:brush>
  </inkml:definitions>
  <inkml:trace contextRef="#ctx0" brushRef="#br0">0 0 23739,'2628'0'0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07:28:26.964"/>
    </inkml:context>
    <inkml:brush xml:id="br0">
      <inkml:brushProperty name="width" value="0.035" units="cm"/>
      <inkml:brushProperty name="height" value="0.035" units="cm"/>
    </inkml:brush>
  </inkml:definitions>
  <inkml:trace contextRef="#ctx0" brushRef="#br0">1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07:27:39.004"/>
    </inkml:context>
    <inkml:brush xml:id="br0">
      <inkml:brushProperty name="width" value="0.035" units="cm"/>
      <inkml:brushProperty name="height" value="0.035" units="cm"/>
    </inkml:brush>
  </inkml:definitions>
  <inkml:trace contextRef="#ctx0" brushRef="#br0">0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07:28:06.150"/>
    </inkml:context>
    <inkml:brush xml:id="br0">
      <inkml:brushProperty name="width" value="0.035" units="cm"/>
      <inkml:brushProperty name="height" value="0.035" units="cm"/>
    </inkml:brush>
  </inkml:definitions>
  <inkml:trace contextRef="#ctx0" brushRef="#br0">3119 537 24432,'-1'21'0,"-3"0"0,-2 0 0,-2 0 0,-3 0 0,-2-1 0,-3 1 0,-1-1 0,-3 0 0,-3 0 0,-1-1 0,-3 0 0,-2-1 0,-2 1 0,-2-2 0,-2 1 0,-2-2 0,-2 1 0,-1-1 0,-3-1 0,-1-1 0,-2 0 0,-1 0 0,-2-2 0,-1 0 0,-2 0 0,0-1 0,-3-2 0,0 1 0,-1-2 0,-1 0 0,-1-1 0,0-1 0,-1-1 0,-1 0 0,-1-2 0,1 0 0,-1-1 0,0 0 0,0-2 0,-1 0 0,1-2 0,0 0 0,1-1 0,-1 0 0,1-2 0,1 0 0,1-1 0,0-1 0,1-1 0,1 0 0,1-2 0,0 1 0,3-2 0,0-1 0,2 0 0,1 0 0,2-2 0,1 0 0,2 0 0,1-1 0,3-1 0,1-1 0,2 1 0,2-2 0,2 1 0,2-2 0,2 1 0,2-1 0,3 0 0,1-1 0,3 0 0,3 0 0,1-1 0,3 1 0,2-1 0,3 0 0,2 0 0,2 0 0,3 0 0,2 0 0,3 0 0,2 0 0,2 0 0,3 0 0,2 1 0,3-1 0,1 1 0,3 0 0,3 0 0,1 1 0,3 0 0,2 1 0,2-1 0,2 2 0,2-1 0,2 2 0,2-1 0,1 1 0,3 1 0,1 1 0,2 0 0,1 0 0,2 2 0,1 0 0,2 0 0,0 1 0,3 2 0,0-1 0,1 2 0,1 0 0,1 1 0,0 1 0,1 1 0,1 0 0,1 2 0,-1 0 0,1 1 0,0 0 0,1 2 0,-1 0 0,0 2 0,0 0 0,-1 1 0,1 0 0,-1 2 0,-1 0 0,-1 1 0,0 1 0,-1 1 0,-1 0 0,-1 2 0,0-1 0,-3 2 0,0 1 0,-2 0 0,-1 0 0,-2 2 0,-1 0 0,-2 0 0,-1 1 0,-3 1 0,-1 1 0,-2-1 0,-2 2 0,-2-1 0,-2 2 0,-2-1 0,-2 1 0,-3 0 0,-1 1 0,-3 0 0,-3 0 0,-1 1 0,-3-1 0,-2 1 0,-3 0 0,-2 0 0,-2 0 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07:28:10.739"/>
    </inkml:context>
    <inkml:brush xml:id="br0">
      <inkml:brushProperty name="width" value="0.035" units="cm"/>
      <inkml:brushProperty name="height" value="0.035" units="cm"/>
    </inkml:brush>
  </inkml:definitions>
  <inkml:trace contextRef="#ctx0" brushRef="#br0">0 22 24575,'0'-22'-8191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07:34:33.912"/>
    </inkml:context>
    <inkml:brush xml:id="br0">
      <inkml:brushProperty name="width" value="0.035" units="cm"/>
      <inkml:brushProperty name="height" value="0.035" units="cm"/>
    </inkml:brush>
  </inkml:definitions>
  <inkml:trace contextRef="#ctx0" brushRef="#br0">3982 368 24488,'-2'-15'0,"-2"2"0,-4-2 0,-3 1 0,-2 0 0,-4 0 0,-3 0 0,-2 0 0,-4 0 0,-3 1 0,-2 0 0,-3-1 0,-3 2 0,-2-1 0,-4 1 0,-1 0 0,-3 1 0,-3 0 0,-2 0 0,-2 1 0,-3 0 0,-1 0 0,-2 1 0,-3 0 0,-1 0 0,-2 2 0,-1 0 0,-2 0 0,-1 1 0,-2 0 0,-1 1 0,-1 0 0,-1 1 0,0 0 0,-2 1 0,0 1 0,0-1 0,-1 2 0,0 0 0,0 1 0,0 0 0,0 1 0,0 0 0,1 2 0,0-1 0,0 1 0,2 1 0,0 0 0,1 1 0,1 0 0,1 1 0,2 0 0,1 1 0,2 0 0,1 0 0,2 2 0,1 0 0,3 0 0,2 1 0,1 0 0,3 0 0,2 1 0,2 0 0,3 0 0,3 1 0,1 0 0,4 1 0,2-1 0,3 2 0,3-1 0,2 0 0,3 1 0,4 0 0,2 0 0,3 0 0,4 0 0,2 0 0,3 1 0,4-2 0,2 2 0,4 0 0,2-1 0,4 1 0,3-1 0,2 0 0,4 0 0,3 0 0,2 0 0,4 0 0,3-1 0,2 0 0,3 0 0,3-1 0,2 2 0,4-3 0,1 1 0,3 0 0,3-1 0,2-1 0,2 1 0,3-1 0,1 0 0,2-1 0,3 0 0,1-1 0,2-1 0,1 1 0,2-2 0,1 1 0,2-1 0,1-1 0,1 0 0,1-1 0,0 0 0,2-2 0,0 1 0,0-1 0,1 0 0,0-1 0,0-1 0,0 0 0,0-1 0,0-1 0,-1 0 0,0-1 0,0 1 0,-2-2 0,0 0 0,-1-1 0,-1 0 0,-1-1 0,-2-1 0,-1 1 0,-2-2 0,-1 1 0,-2-1 0,-1-1 0,-3 0 0,-2-1 0,-1 0 0,-3-1 0,-2 1 0,-2-1 0,-3-1 0,-3 0 0,-1 1 0,-4-3 0,-2 2 0,-3-1 0,-3 0 0,-2 0 0,-3-1 0,-4 0 0,-2 0 0,-3 0 0,-4 0 0,-2 0 0,-3-1 0,-4 1 0,-2-1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07:34:39.107"/>
    </inkml:context>
    <inkml:brush xml:id="br0">
      <inkml:brushProperty name="width" value="0.035" units="cm"/>
      <inkml:brushProperty name="height" value="0.035" units="cm"/>
    </inkml:brush>
  </inkml:definitions>
  <inkml:trace contextRef="#ctx0" brushRef="#br0">0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07:37:26.710"/>
    </inkml:context>
    <inkml:brush xml:id="br0">
      <inkml:brushProperty name="width" value="0.035" units="cm"/>
      <inkml:brushProperty name="height" value="0.035" units="cm"/>
    </inkml:brush>
  </inkml:definitions>
  <inkml:trace contextRef="#ctx0" brushRef="#br0">0 0 24509,'0'860'0,"3217"-860"0,-3217-860 0,-3217 860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07:44:44.552"/>
    </inkml:context>
    <inkml:brush xml:id="br0">
      <inkml:brushProperty name="width" value="0.035" units="cm"/>
      <inkml:brushProperty name="height" value="0.035" units="cm"/>
    </inkml:brush>
  </inkml:definitions>
  <inkml:trace contextRef="#ctx0" brushRef="#br0">0 0 24503,'0'6017'0,"4129"-6017"0,-4129-6017 0,-4129 6017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07:45:03.559"/>
    </inkml:context>
    <inkml:brush xml:id="br0">
      <inkml:brushProperty name="width" value="0.035" units="cm"/>
      <inkml:brushProperty name="height" value="0.035" units="cm"/>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07:50:09.813"/>
    </inkml:context>
    <inkml:brush xml:id="br0">
      <inkml:brushProperty name="width" value="0.035" units="cm"/>
      <inkml:brushProperty name="height" value="0.035" units="cm"/>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0:09:10.656"/>
    </inkml:context>
    <inkml:brush xml:id="br0">
      <inkml:brushProperty name="width" value="0.035" units="cm"/>
      <inkml:brushProperty name="height" value="0.035" units="cm"/>
    </inkml:brush>
  </inkml:definitions>
  <inkml:trace contextRef="#ctx0" brushRef="#br0">2615 3840 24575,'-4'-44'0,"-1"0"0,-3 0 0,-1 1 0,-22-64 0,25 90 0,-50-159 0,-37-134 0,64 196 0,-47-223 0,62 255 0,4 1 0,-1-100 0,18-784 0,-7 942 0,2 0 0,1-1 0,0 1 0,2 0 0,1 1 0,12-34 0,-2 19 0,2 0 0,41-63 0,-47 79 0,0 0 0,-2 0 0,0 0 0,-2-2 0,0 1 0,-1-1 0,-2 0 0,5-37 0,-4-11 0,-6-108 0,-2 88 0,2 81 0,-1 0 0,0 0 0,0 0 0,-1 1 0,-1-1 0,1 0 0,-2 1 0,1 0 0,-1-1 0,-1 2 0,1-1 0,-8-10 0,2 7 0,0 0 0,0 1 0,-1 0 0,0 1 0,-1 0 0,0 1 0,-17-10 0,-8 0 0,0 1 0,0 2 0,-2 1 0,0 3 0,-43-9 0,27 12 0,0 2 0,0 3 0,-1 2 0,-61 6 0,7-1 0,48 1 0,-117 22 0,121-15 0,-28 6 0,41-7 0,0-2 0,-47 2 0,-148-11 0,-71 3 0,166 24 0,75-12 0,44-7 0,1 1 0,0 1 0,0 1 0,-34 19 0,-21 9 0,53-31-1365,8-6-5461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07:50:17.060"/>
    </inkml:context>
    <inkml:brush xml:id="br0">
      <inkml:brushProperty name="width" value="0.035" units="cm"/>
      <inkml:brushProperty name="height" value="0.035" units="cm"/>
    </inkml:brush>
  </inkml:definitions>
  <inkml:trace contextRef="#ctx0" brushRef="#br0">0 1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0:04:17.840"/>
    </inkml:context>
    <inkml:brush xml:id="br0">
      <inkml:brushProperty name="width" value="0.035" units="cm"/>
      <inkml:brushProperty name="height" value="0.035" units="cm"/>
    </inkml:brush>
  </inkml:definitions>
  <inkml:trace contextRef="#ctx0" brushRef="#br0">44 0 24143,'-44'904'0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0:04:09.603"/>
    </inkml:context>
    <inkml:brush xml:id="br0">
      <inkml:brushProperty name="width" value="0.035" units="cm"/>
      <inkml:brushProperty name="height" value="0.035" units="cm"/>
    </inkml:brush>
  </inkml:definitions>
  <inkml:trace contextRef="#ctx0" brushRef="#br0">3963 569 24575,'0'0'0,"1"0"0,-1 1 0,1-1 0,-1 0 0,1 0 0,-1 0 0,1 0 0,-1 0 0,1 0 0,-1 0 0,1 0 0,-1 0 0,1 0 0,-1-1 0,1 1 0,-1 0 0,1 0 0,-1 0 0,0 0 0,1 0 0,-1-1 0,1 1 0,-1 0 0,1 0 0,-1-1 0,0 1 0,1 0 0,-1-1 0,0 1 0,1 0 0,-1 0 0,0-1 0,0 1 0,0-1 0,1 1 0,-1 0 0,0-1 0,0 1 0,0 0 0,0-1 0,0 1 0,0-1 0,0 1 0,0 0 0,0-1 0,0 0 0,0 0 0,-1 0 0,0 0 0,1 0 0,-1 0 0,0 0 0,0 0 0,0 0 0,0 0 0,0 0 0,0 0 0,-1 0 0,1 0 0,0 0 0,-3-1 0,-23-8 0,0 1 0,-1 0 0,0 1 0,-43-6 0,-4-2 0,-730-138 0,187 41 0,419 72 0,-431-81 0,505 104 0,-1 5 0,0 3 0,-145 4 0,211 7 0,19-1 0,-69 6 0,97-4 0,0 0 0,-1 1 0,1 0 0,1 0 0,-1 1 0,1 1 0,0-1 0,0 2 0,-12 6 0,-3 4 0,1 1 0,1 1 0,1 1 0,2 1 0,0 1 0,1 0 0,2 1 0,1 0 0,1 1 0,2 1 0,-20 42 0,-5 20 0,10-24 0,-26 88 0,36-85-58,8-27-378,2 1 0,-5 50 1,13-60-6391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0:04:11.902"/>
    </inkml:context>
    <inkml:brush xml:id="br0">
      <inkml:brushProperty name="width" value="0.035" units="cm"/>
      <inkml:brushProperty name="height" value="0.035" units="cm"/>
    </inkml:brush>
  </inkml:definitions>
  <inkml:trace contextRef="#ctx0" brushRef="#br0">0 147 24575,'1'6'0,"0"0"0,1 0 0,0 0 0,0 0 0,1-1 0,0 1 0,0-1 0,7 10 0,6 11 0,74 126 0,-7-13 0,19 37 0,-101-173 0,0 0 0,1 0 0,0-1 0,0 1 0,0 0 0,0-1 0,0 0 0,1 1 0,0-1 0,-1 0 0,1 0 0,0 0 0,0 0 0,0 0 0,4 1 0,-4-2 0,1-1 0,-1 1 0,0-1 0,1 1 0,-1-1 0,0 0 0,1 0 0,-1 0 0,0 0 0,1-1 0,-1 1 0,0 0 0,1-1 0,-1 0 0,0 0 0,0 0 0,0 0 0,4-2 0,15-6 0,0-2 0,-1 0 0,-1-1 0,0 0 0,-1-1 0,30-27 0,89-99 0,-119 118 0,-1-1 0,-2 0 0,-1-1 0,-1-1 0,-2 0 0,16-47 0,-11 30 0,41-72 0,-15 35 0,-28 51-1365,1 6-5461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0:04:27.705"/>
    </inkml:context>
    <inkml:brush xml:id="br0">
      <inkml:brushProperty name="width" value="0.035" units="cm"/>
      <inkml:brushProperty name="height" value="0.035" units="cm"/>
    </inkml:brush>
  </inkml:definitions>
  <inkml:trace contextRef="#ctx0" brushRef="#br0">261 70 24575,'50'0'0,"222"-5"0,-224 2 0,-2-2 0,1-1 0,79-20 0,-98 20 0,0 0 0,1 1 0,0 2 0,41-2 0,122 6 0,-79 2 0,-30-5 0,71 3 0,-137 0 0,0 0 0,0 2 0,0-1 0,0 2 0,0 0 0,24 8 0,14 10 0,-2 2 0,96 57 0,-81-45 0,-54-30 0,0 1 0,-1 0 0,0 0 0,0 1 0,-1 1 0,-1-1 0,0 1 0,13 14 0,-5 2 0,0 0 0,-3 1 0,0 1 0,15 42 0,-29-66 0,-1 0 0,0 0 0,0 0 0,0 1 0,-1-1 0,0 0 0,0 0 0,0 1 0,0-1 0,0 0 0,-1 0 0,0 1 0,0-1 0,0 0 0,0 0 0,-3 4 0,2-5 0,0 1 0,-1-1 0,1 0 0,-1 0 0,0 0 0,0 0 0,0 0 0,0-1 0,0 1 0,0-1 0,-1 1 0,1-1 0,-1 0 0,1 0 0,-1 0 0,0 0 0,1-1 0,-7 1 0,-19 2 0,-1-1 0,-42-2 0,47-1 0,1 0 0,-1 2 0,0 1 0,-35 5 0,15 1 0,-1-2 0,-85 3 0,-96-10 0,91-1 0,-761 2 0,866-2 0,1 0 0,-1-2 0,-45-10 0,26 4 0,41 9 0,0 0 0,0-1 0,0-1 0,1 1 0,-1-1 0,1 0 0,0 0 0,0-1 0,0 0 0,1 0 0,-1 0 0,1-1 0,1 0 0,-1 0 0,1 0 0,0-1 0,1 1 0,-1-1 0,2 0 0,-1-1 0,1 1 0,-4-9 0,-3-6 0,2 0 0,2-1 0,0 1 0,2-1 0,1-1 0,1 1 0,1 0 0,3-32 0,0 49 0,0-1 0,1 1 0,-1 0 0,1 0 0,1-1 0,-1 1 0,1 0 0,0 1 0,1-1 0,-1 0 0,1 1 0,1-1 0,4-3 0,0 1 0,0 1 0,0 0 0,1 0 0,-1 1 0,2 0 0,-1 0 0,13-3 0,7-1 0,1 1 0,0 1 0,1 1 0,56-5 0,-77 10-227,-1 0-1,0 1 1,1 0-1,-1 0 1,17 3-1,1 3-6598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0:04:30.604"/>
    </inkml:context>
    <inkml:brush xml:id="br0">
      <inkml:brushProperty name="width" value="0.035" units="cm"/>
      <inkml:brushProperty name="height" value="0.035" units="cm"/>
    </inkml:brush>
  </inkml:definitions>
  <inkml:trace contextRef="#ctx0" brushRef="#br0">0 1 24575,'2'33'0,"3"0"0,10 39 0,-6-36 0,3 56 0,-13 5 0,3 39 0,1-118 0,13 35 0,2 13 0,-15-47 0,2-1 0,1 1 0,0-1 0,2 0 0,1 0 0,1-1 0,24 32 0,34 55-1365,-55-83-5461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0:04:33.506"/>
    </inkml:context>
    <inkml:brush xml:id="br0">
      <inkml:brushProperty name="width" value="0.035" units="cm"/>
      <inkml:brushProperty name="height" value="0.035" units="cm"/>
    </inkml:brush>
  </inkml:definitions>
  <inkml:trace contextRef="#ctx0" brushRef="#br0">1 0 24575,'0'6'0,"7"7"0,2 7 0,1 6 0,-3 4 0,-2 3 0,-2 1 0,-1 1 0,-1 0 0,-1-1 0,0-6-8191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10:04:37.500"/>
    </inkml:context>
    <inkml:brush xml:id="br0">
      <inkml:brushProperty name="width" value="0.035" units="cm"/>
      <inkml:brushProperty name="height" value="0.035" units="cm"/>
    </inkml:brush>
  </inkml:definitions>
  <inkml:trace contextRef="#ctx0" brushRef="#br0">0 1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08:48:11.319"/>
    </inkml:context>
    <inkml:brush xml:id="br0">
      <inkml:brushProperty name="width" value="0.035" units="cm"/>
      <inkml:brushProperty name="height" value="0.035" units="cm"/>
    </inkml:brush>
  </inkml:definitions>
  <inkml:trace contextRef="#ctx0" brushRef="#br0">4034 511 24500,'-2'20'0,"-2"0"0,-4 0 0,-3-1 0,-3 1 0,-3 0 0,-3-1 0,-3 0 0,-3 0 0,-3 0 0,-2-1 0,-4 0 0,-2 0 0,-3-1 0,-3 0 0,-2 0 0,-3-1 0,-2-1 0,-3 0 0,-2-1 0,-2 0 0,-2 0 0,-2-2 0,-2 1 0,-2-2 0,-2 0 0,-1-1 0,-2-1 0,-2 0 0,0-1 0,-2-1 0,-1 0 0,-1-1 0,0-1 0,-2-1 0,1 0 0,-2-2 0,0 0 0,0 0 0,0-2 0,0 0 0,0-2 0,0 0 0,0 0 0,2-2 0,-1 0 0,2-1 0,0-1 0,1-1 0,1 0 0,2-1 0,0-1 0,2 0 0,2-1 0,1-1 0,2 0 0,2-2 0,2 1 0,2-2 0,2 0 0,2 0 0,2-1 0,3 0 0,2-1 0,3-1 0,2 0 0,3 0 0,3-1 0,2 0 0,4 0 0,2-1 0,3 0 0,3 0 0,3 0 0,3-1 0,3 0 0,3 1 0,3-1 0,4 0 0,2 0 0,4-1 0,2 1 0,4 0 0,3 1 0,3-1 0,3 0 0,3 1 0,3 0 0,3 0 0,3 0 0,2 1 0,4 0 0,2 0 0,3 1 0,3 0 0,2 0 0,3 1 0,2 1 0,3 0 0,2 1 0,2 0 0,2 0 0,2 2 0,2-1 0,2 2 0,2 0 0,1 1 0,2 1 0,2 0 0,0 1 0,2 1 0,1 0 0,1 1 0,0 1 0,2 1 0,-1 0 0,2 2 0,0 0 0,0 0 0,0 2 0,0 0 0,0 2 0,0 0 0,0 0 0,-2 2 0,1 0 0,-2 1 0,0 1 0,-1 1 0,-1 0 0,-2 1 0,0 1 0,-2 0 0,-2 1 0,-1 1 0,-2 0 0,-2 2 0,-2-1 0,-2 2 0,-2 0 0,-2 0 0,-2 1 0,-3 0 0,-2 1 0,-3 1 0,-2 0 0,-3 0 0,-3 1 0,-2 0 0,-4 0 0,-2 1 0,-3 0 0,-3 0 0,-3 0 0,-3 1 0,-3 0 0,-3-1 0,-3 1 0,-4 0 0,-2 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08:48:16.463"/>
    </inkml:context>
    <inkml:brush xml:id="br0">
      <inkml:brushProperty name="width" value="0.035" units="cm"/>
      <inkml:brushProperty name="height" value="0.035" units="cm"/>
    </inkml:brush>
  </inkml:definitions>
  <inkml:trace contextRef="#ctx0" brushRef="#br0">1933 375 24458,'-1'15'0,"-1"-1"0,-2 1 0,-1 0 0,-2-1 0,-1 1 0,-1-1 0,-2 0 0,-2 0 0,-1 0 0,-1-1 0,-1 0 0,-2 0 0,-1 0 0,-2-1 0,-1 0 0,0 0 0,-3 0 0,0-1 0,-1-1 0,-1 0 0,-2 0 0,0-1 0,-1 0 0,-2 0 0,0-1 0,0-1 0,-2 0 0,0 0 0,-1-2 0,0 1 0,-1-1 0,0-1 0,-1 0 0,0-1 0,0-1 0,-1 0 0,0 0 0,0-1 0,1-1 0,-1 0 0,0-1 0,0-1 0,0 0 0,1 0 0,0-1 0,0-1 0,1 0 0,0-1 0,1-1 0,0 1 0,1-2 0,0 0 0,2 0 0,0-1 0,0-1 0,2 0 0,1 0 0,0-1 0,2 0 0,1 0 0,1-1 0,0-1 0,3 0 0,0 0 0,1 0 0,2-1 0,1 0 0,2 0 0,1 0 0,1-1 0,1 0 0,2 0 0,2 0 0,1-1 0,1 1 0,2-1 0,1 0 0,2 1 0,1-1 0,2 0 0,1 1 0,2-1 0,1 0 0,2 1 0,1-1 0,1 1 0,2 0 0,2 0 0,1 0 0,1 1 0,1 0 0,2 0 0,1 0 0,2 1 0,1 0 0,0 0 0,3 0 0,0 1 0,1 1 0,1 0 0,2 0 0,0 1 0,1 0 0,2 0 0,0 1 0,0 1 0,2 0 0,0 0 0,1 2 0,0-1 0,1 1 0,0 1 0,1 0 0,0 1 0,0 1 0,1 0 0,0 0 0,0 1 0,0 1 0,-1 0 0,1 1 0,0 1 0,0 0 0,-1 0 0,0 1 0,0 1 0,-1 0 0,0 1 0,-1 1 0,0-1 0,-1 2 0,0 0 0,-2 0 0,0 1 0,0 1 0,-2 0 0,-1 0 0,0 1 0,-2 0 0,-1 0 0,-1 1 0,0 1 0,-3 0 0,0 0 0,-1 0 0,-2 1 0,-1 0 0,-2 0 0,-1 0 0,-1 1 0,-1 0 0,-2 0 0,-2 0 0,-1 1 0,-1-1 0,-2 1 0,-1 0 0,-2-1 0,-1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0:09:13.866"/>
    </inkml:context>
    <inkml:brush xml:id="br0">
      <inkml:brushProperty name="width" value="0.035" units="cm"/>
      <inkml:brushProperty name="height" value="0.035" units="cm"/>
    </inkml:brush>
  </inkml:definitions>
  <inkml:trace contextRef="#ctx0" brushRef="#br0">1 0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08:48:21.705"/>
    </inkml:context>
    <inkml:brush xml:id="br0">
      <inkml:brushProperty name="width" value="0.035" units="cm"/>
      <inkml:brushProperty name="height" value="0.035" units="cm"/>
    </inkml:brush>
  </inkml:definitions>
  <inkml:trace contextRef="#ctx0" brushRef="#br0">2843 382 24503,'-1'15'0,"-2"0"0,-3 0 0,-1 0 0,-3 0 0,-2 0 0,-2-1 0,-2 0 0,-3 1 0,-1-1 0,-2-1 0,-3 1 0,-1-1 0,-2 0 0,-2 0 0,-2-1 0,-2 0 0,-1 0 0,-2-1 0,-2 0 0,-1-1 0,-2 0 0,-1-1 0,-2 1 0,-1-2 0,-1 0 0,-1 0 0,-1-1 0,-1-1 0,-1 0 0,-1 0 0,-1-1 0,0-1 0,-1 0 0,-1-1 0,0 0 0,0-1 0,-1-1 0,0 0 0,1 0 0,-1-2 0,0 0 0,1 0 0,-1-1 0,1-1 0,1 0 0,0-1 0,0 0 0,2-1 0,0-1 0,0 0 0,2 0 0,1-1 0,1-1 0,1 0 0,1 0 0,2-2 0,0 1 0,3-1 0,0 0 0,3-1 0,1 0 0,1-1 0,3 0 0,1 0 0,1-1 0,3 0 0,2 0 0,2-1 0,1 1 0,3-1 0,2-1 0,1 1 0,3 0 0,2-1 0,3 0 0,1 0 0,2 0 0,3 0 0,2 0 0,2 0 0,2 0 0,3 0 0,2 0 0,1 1 0,3-1 0,2 1 0,3-1 0,1 1 0,2 0 0,3 0 0,1 1 0,2-1 0,2 2 0,3-1 0,1 1 0,1 0 0,3 0 0,1 1 0,1 0 0,3 1 0,0 0 0,3 0 0,0 1 0,2 0 0,1 1 0,1 1 0,1 0 0,1 0 0,2 1 0,0 1 0,0 0 0,2 0 0,0 2 0,0-1 0,1 2 0,1 0 0,-1 0 0,1 1 0,0 1 0,-1 0 0,1 1 0,0 1 0,-1 0 0,0 0 0,0 2 0,-1-1 0,-1 2 0,0 0 0,-1 0 0,-1 1 0,-1 1 0,-1 0 0,-1 0 0,-1 1 0,-1 1 0,-1 0 0,-2 1 0,-1 0 0,-2 0 0,-1 1 0,-2 0 0,-2 1 0,-1 0 0,-2 0 0,-2 1 0,-2-1 0,-2 2 0,-1-1 0,-3 1 0,-2 0 0,-1 0 0,-3 1 0,-2-1 0,-2 1 0,-2-1 0,-3 1 0,-1 0 0,-3 0 0,-2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08:48:37.247"/>
    </inkml:context>
    <inkml:brush xml:id="br0">
      <inkml:brushProperty name="width" value="0.035" units="cm"/>
      <inkml:brushProperty name="height" value="0.035" units="cm"/>
    </inkml:brush>
  </inkml:definitions>
  <inkml:trace contextRef="#ctx0" brushRef="#br0">0 1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03T08:48:55.180"/>
    </inkml:context>
    <inkml:brush xml:id="br0">
      <inkml:brushProperty name="width" value="0.035" units="cm"/>
      <inkml:brushProperty name="height" value="0.035" units="cm"/>
    </inkml:brush>
  </inkml:definitions>
  <inkml:trace contextRef="#ctx0" brushRef="#br0">0 0 24508,'0'790'0,"10508"-790"0,-10508-790 0,-10508 790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0:05:19.827"/>
    </inkml:context>
    <inkml:brush xml:id="br0">
      <inkml:brushProperty name="width" value="0.035" units="cm"/>
      <inkml:brushProperty name="height" value="0.035" units="cm"/>
    </inkml:brush>
  </inkml:definitions>
  <inkml:trace contextRef="#ctx0" brushRef="#br0">2565 569 24575,'-1'4'0,"0"0"0,0 0 0,-1 0 0,0 0 0,0 0 0,0 0 0,0-1 0,-1 1 0,1-1 0,-1 1 0,0-1 0,0 0 0,0 0 0,-5 3 0,-4 6 0,-32 35 0,-1-2 0,-78 60 0,100-89 0,1-1 0,-2-1 0,0-1 0,0-1 0,-1-1 0,-1-2 0,0 0 0,-45 8 0,-17-8 0,-1-3 0,-159-10 0,71-2 0,6 8 0,-158-5 0,305-1 0,1-1 0,0-1 0,0-1 0,1-1 0,0-1 0,0-1 0,-21-14 0,2 4 0,4-2 0,0-1 0,2-2 0,-55-50 0,48 40 0,40 33 0,-370-335 0,363 329 0,2-1 0,-1 0 0,1 0 0,0-1 0,1 0 0,0-1 0,0 1 0,1-1 0,1 0 0,-6-20 0,9 25 0,1 0 0,-1 1 0,1-1 0,0 0 0,0 0 0,1 0 0,0 0 0,0 0 0,0 1 0,1-1 0,-1 0 0,2 1 0,-1-1 0,0 1 0,1 0 0,0 0 0,0 0 0,1 0 0,-1 0 0,1 1 0,0 0 0,1-1 0,5-3 0,2-2 0,1 1 0,0 1 0,0 0 0,1 0 0,1 2 0,-1-1 0,1 2 0,0 0 0,0 1 0,0 0 0,0 1 0,1 1 0,0 1 0,-1 0 0,1 1 0,29 3 0,9 5 0,-1 2 0,0 2 0,78 29 0,48 37 0,-121-50 0,76 26 0,18-1 0,82 23 0,-193-66 0,1-1 0,0-2 0,76 3 0,570-14 0,-677 5 10,1-1 0,0 1 0,-1 1 0,1 0 0,-1 1 0,0 0 0,0 1 0,0 0 0,0 1 0,-1 0 0,20 12 0,-13-4-258,1 1 1,-2 1-1,0 1 1,-1 0-1,18 25 1,-17-20-6579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0:07:04.303"/>
    </inkml:context>
    <inkml:brush xml:id="br0">
      <inkml:brushProperty name="width" value="0.035" units="cm"/>
      <inkml:brushProperty name="height" value="0.035" units="cm"/>
    </inkml:brush>
  </inkml:definitions>
  <inkml:trace contextRef="#ctx0" brushRef="#br0">0 0 24516,'0'410'0,"1969"-410"0,-1969-410 0,-1969 410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0:07:45.014"/>
    </inkml:context>
    <inkml:brush xml:id="br0">
      <inkml:brushProperty name="width" value="0.035" units="cm"/>
      <inkml:brushProperty name="height" value="0.035" units="cm"/>
    </inkml:brush>
  </inkml:definitions>
  <inkml:trace contextRef="#ctx0" brushRef="#br0">1321 0 24507,'-1321'960'0,"1825"594"0,1130-1554 0,-1130-1554 0,-1825 594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0:05:44.930"/>
    </inkml:context>
    <inkml:brush xml:id="br0">
      <inkml:brushProperty name="width" value="0.035" units="cm"/>
      <inkml:brushProperty name="height" value="0.035" units="cm"/>
    </inkml:brush>
  </inkml:definitions>
  <inkml:trace contextRef="#ctx0" brushRef="#br0">0 0 23999,'2586'0'0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0T10:05:52.339"/>
    </inkml:context>
    <inkml:brush xml:id="br0">
      <inkml:brushProperty name="width" value="0.035" units="cm"/>
      <inkml:brushProperty name="height" value="0.035" units="cm"/>
    </inkml:brush>
  </inkml:definitions>
  <inkml:trace contextRef="#ctx0" brushRef="#br0">2293 1 24575,'1'33'0,"2"0"0,1 0 0,14 51 0,27 94 0,-40-159 0,-1 0 0,0 0 0,-2 0 0,1 39 0,-3-53 0,0-1 0,0 0 0,-1 0 0,1 1 0,-1-1 0,0 0 0,-1 0 0,1 0 0,-1 0 0,0 0 0,1 0 0,-2 0 0,1 0 0,0-1 0,-1 1 0,0-1 0,0 0 0,0 0 0,0 0 0,0 0 0,0 0 0,-1-1 0,0 0 0,1 1 0,-1-1 0,0-1 0,0 1 0,-7 2 0,-33 4 0,0-2 0,0-2 0,0-2 0,-85-6 0,50 1 0,-1228-4 0,826 9 0,473-2 0,0 0 0,1-1 0,-1 1 0,0-1 0,0-1 0,0 0 0,1 0 0,-15-6 0,19 6 0,-1 0 0,1 0 0,0-1 0,0 1 0,0-1 0,0 0 0,1 0 0,-1 0 0,1 0 0,-1 0 0,1 0 0,0-1 0,0 1 0,1-1 0,-1 0 0,1 1 0,0-1 0,0 0 0,-1-8 0,-1-11 0,1 0 0,0 0 0,2 0 0,1 0 0,1 0 0,1 0 0,0 0 0,2 0 0,1 1 0,1 0 0,1 0 0,18-35 0,-1-12-1365,-17 38-5461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9E7C9C-FCBF-47DD-900D-E339AA1A7362}" type="datetimeFigureOut">
              <a:rPr lang="en-IN" smtClean="0"/>
              <a:t>10-Jun-25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3D9D59-F453-4DAC-B9DF-E1A1379FF566}" type="slidenum">
              <a:rPr lang="en-IN" smtClean="0"/>
              <a:t>‹#›</a:t>
            </a:fld>
            <a:endParaRPr lang="en-IN" dirty="0"/>
          </a:p>
        </p:txBody>
      </p:sp>
    </p:spTree>
    <p:extLst>
      <p:ext uri="{BB962C8B-B14F-4D97-AF65-F5344CB8AC3E}">
        <p14:creationId xmlns:p14="http://schemas.microsoft.com/office/powerpoint/2010/main" val="345584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3D9D59-F453-4DAC-B9DF-E1A1379FF566}" type="slidenum">
              <a:rPr lang="en-IN" smtClean="0"/>
              <a:t>19</a:t>
            </a:fld>
            <a:endParaRPr lang="en-IN" dirty="0"/>
          </a:p>
        </p:txBody>
      </p:sp>
    </p:spTree>
    <p:extLst>
      <p:ext uri="{BB962C8B-B14F-4D97-AF65-F5344CB8AC3E}">
        <p14:creationId xmlns:p14="http://schemas.microsoft.com/office/powerpoint/2010/main" val="2024569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CB7F6-9A25-7002-1FBD-64ECE9BC2F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74989-122B-0857-0692-F0F9780BA0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4ED077-5FE7-6C42-12AC-591ADA82031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4D8B4C8-F752-95D1-C7B1-3ABB80F06FDC}"/>
              </a:ext>
            </a:extLst>
          </p:cNvPr>
          <p:cNvSpPr>
            <a:spLocks noGrp="1"/>
          </p:cNvSpPr>
          <p:nvPr>
            <p:ph type="sldNum" sz="quarter" idx="5"/>
          </p:nvPr>
        </p:nvSpPr>
        <p:spPr/>
        <p:txBody>
          <a:bodyPr/>
          <a:lstStyle/>
          <a:p>
            <a:fld id="{883D9D59-F453-4DAC-B9DF-E1A1379FF566}" type="slidenum">
              <a:rPr lang="en-IN" smtClean="0"/>
              <a:t>20</a:t>
            </a:fld>
            <a:endParaRPr lang="en-IN" dirty="0"/>
          </a:p>
        </p:txBody>
      </p:sp>
    </p:spTree>
    <p:extLst>
      <p:ext uri="{BB962C8B-B14F-4D97-AF65-F5344CB8AC3E}">
        <p14:creationId xmlns:p14="http://schemas.microsoft.com/office/powerpoint/2010/main" val="3448957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3D9D59-F453-4DAC-B9DF-E1A1379FF566}" type="slidenum">
              <a:rPr lang="en-IN" smtClean="0"/>
              <a:t>24</a:t>
            </a:fld>
            <a:endParaRPr lang="en-IN" dirty="0"/>
          </a:p>
        </p:txBody>
      </p:sp>
    </p:spTree>
    <p:extLst>
      <p:ext uri="{BB962C8B-B14F-4D97-AF65-F5344CB8AC3E}">
        <p14:creationId xmlns:p14="http://schemas.microsoft.com/office/powerpoint/2010/main" val="3243364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8CE63-35BD-3798-5135-133EBDD5E9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DEF765F-C936-D2D5-1254-0DD47D4CCC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489657E-91A4-CE82-C384-C3BB82A7CBA4}"/>
              </a:ext>
            </a:extLst>
          </p:cNvPr>
          <p:cNvSpPr>
            <a:spLocks noGrp="1"/>
          </p:cNvSpPr>
          <p:nvPr>
            <p:ph type="dt" sz="half" idx="10"/>
          </p:nvPr>
        </p:nvSpPr>
        <p:spPr/>
        <p:txBody>
          <a:bodyPr/>
          <a:lstStyle/>
          <a:p>
            <a:fld id="{70269291-BE55-4B1B-A700-F688F86C2FEC}" type="datetimeFigureOut">
              <a:rPr lang="en-IN" smtClean="0"/>
              <a:t>10-Jun-25</a:t>
            </a:fld>
            <a:endParaRPr lang="en-IN" dirty="0"/>
          </a:p>
        </p:txBody>
      </p:sp>
      <p:sp>
        <p:nvSpPr>
          <p:cNvPr id="5" name="Footer Placeholder 4">
            <a:extLst>
              <a:ext uri="{FF2B5EF4-FFF2-40B4-BE49-F238E27FC236}">
                <a16:creationId xmlns:a16="http://schemas.microsoft.com/office/drawing/2014/main" id="{E534E418-3481-04BA-EF78-F47735922C7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EBE0B63-C5C4-652C-D341-5FA0EE96201C}"/>
              </a:ext>
            </a:extLst>
          </p:cNvPr>
          <p:cNvSpPr>
            <a:spLocks noGrp="1"/>
          </p:cNvSpPr>
          <p:nvPr>
            <p:ph type="sldNum" sz="quarter" idx="12"/>
          </p:nvPr>
        </p:nvSpPr>
        <p:spPr/>
        <p:txBody>
          <a:bodyPr/>
          <a:lstStyle/>
          <a:p>
            <a:fld id="{1C0CD0C7-D52E-47A3-B6CD-03385F569A3B}" type="slidenum">
              <a:rPr lang="en-IN" smtClean="0"/>
              <a:t>‹#›</a:t>
            </a:fld>
            <a:endParaRPr lang="en-IN" dirty="0"/>
          </a:p>
        </p:txBody>
      </p:sp>
    </p:spTree>
    <p:extLst>
      <p:ext uri="{BB962C8B-B14F-4D97-AF65-F5344CB8AC3E}">
        <p14:creationId xmlns:p14="http://schemas.microsoft.com/office/powerpoint/2010/main" val="3713352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9E832-BE7B-448E-490F-AD65BAE900B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C9D36B-640C-FEEC-69AA-0A93265686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34FA4A-D442-5455-7C5D-3936F86EAD9D}"/>
              </a:ext>
            </a:extLst>
          </p:cNvPr>
          <p:cNvSpPr>
            <a:spLocks noGrp="1"/>
          </p:cNvSpPr>
          <p:nvPr>
            <p:ph type="dt" sz="half" idx="10"/>
          </p:nvPr>
        </p:nvSpPr>
        <p:spPr/>
        <p:txBody>
          <a:bodyPr/>
          <a:lstStyle/>
          <a:p>
            <a:fld id="{70269291-BE55-4B1B-A700-F688F86C2FEC}" type="datetimeFigureOut">
              <a:rPr lang="en-IN" smtClean="0"/>
              <a:t>10-Jun-25</a:t>
            </a:fld>
            <a:endParaRPr lang="en-IN" dirty="0"/>
          </a:p>
        </p:txBody>
      </p:sp>
      <p:sp>
        <p:nvSpPr>
          <p:cNvPr id="5" name="Footer Placeholder 4">
            <a:extLst>
              <a:ext uri="{FF2B5EF4-FFF2-40B4-BE49-F238E27FC236}">
                <a16:creationId xmlns:a16="http://schemas.microsoft.com/office/drawing/2014/main" id="{12CBD4B7-8376-DDC3-3AF9-35E47491EA9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CBBFDDF-4592-0E7E-AABE-DB85BE0E2E32}"/>
              </a:ext>
            </a:extLst>
          </p:cNvPr>
          <p:cNvSpPr>
            <a:spLocks noGrp="1"/>
          </p:cNvSpPr>
          <p:nvPr>
            <p:ph type="sldNum" sz="quarter" idx="12"/>
          </p:nvPr>
        </p:nvSpPr>
        <p:spPr/>
        <p:txBody>
          <a:bodyPr/>
          <a:lstStyle/>
          <a:p>
            <a:fld id="{1C0CD0C7-D52E-47A3-B6CD-03385F569A3B}" type="slidenum">
              <a:rPr lang="en-IN" smtClean="0"/>
              <a:t>‹#›</a:t>
            </a:fld>
            <a:endParaRPr lang="en-IN" dirty="0"/>
          </a:p>
        </p:txBody>
      </p:sp>
    </p:spTree>
    <p:extLst>
      <p:ext uri="{BB962C8B-B14F-4D97-AF65-F5344CB8AC3E}">
        <p14:creationId xmlns:p14="http://schemas.microsoft.com/office/powerpoint/2010/main" val="694703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D822C-B6CF-FC5D-3691-3C14FFA34F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1267799-BCC4-8BC1-47C2-70EE3836E0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10B625-0504-6AB7-4464-5F5E2CBAC7F8}"/>
              </a:ext>
            </a:extLst>
          </p:cNvPr>
          <p:cNvSpPr>
            <a:spLocks noGrp="1"/>
          </p:cNvSpPr>
          <p:nvPr>
            <p:ph type="dt" sz="half" idx="10"/>
          </p:nvPr>
        </p:nvSpPr>
        <p:spPr/>
        <p:txBody>
          <a:bodyPr/>
          <a:lstStyle/>
          <a:p>
            <a:fld id="{70269291-BE55-4B1B-A700-F688F86C2FEC}" type="datetimeFigureOut">
              <a:rPr lang="en-IN" smtClean="0"/>
              <a:t>10-Jun-25</a:t>
            </a:fld>
            <a:endParaRPr lang="en-IN" dirty="0"/>
          </a:p>
        </p:txBody>
      </p:sp>
      <p:sp>
        <p:nvSpPr>
          <p:cNvPr id="5" name="Footer Placeholder 4">
            <a:extLst>
              <a:ext uri="{FF2B5EF4-FFF2-40B4-BE49-F238E27FC236}">
                <a16:creationId xmlns:a16="http://schemas.microsoft.com/office/drawing/2014/main" id="{11ACEF38-715B-BA46-A444-CAE744C339C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DB8A2124-8359-15FE-27FD-1AC32B606E42}"/>
              </a:ext>
            </a:extLst>
          </p:cNvPr>
          <p:cNvSpPr>
            <a:spLocks noGrp="1"/>
          </p:cNvSpPr>
          <p:nvPr>
            <p:ph type="sldNum" sz="quarter" idx="12"/>
          </p:nvPr>
        </p:nvSpPr>
        <p:spPr/>
        <p:txBody>
          <a:bodyPr/>
          <a:lstStyle/>
          <a:p>
            <a:fld id="{1C0CD0C7-D52E-47A3-B6CD-03385F569A3B}" type="slidenum">
              <a:rPr lang="en-IN" smtClean="0"/>
              <a:t>‹#›</a:t>
            </a:fld>
            <a:endParaRPr lang="en-IN" dirty="0"/>
          </a:p>
        </p:txBody>
      </p:sp>
    </p:spTree>
    <p:extLst>
      <p:ext uri="{BB962C8B-B14F-4D97-AF65-F5344CB8AC3E}">
        <p14:creationId xmlns:p14="http://schemas.microsoft.com/office/powerpoint/2010/main" val="1678137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757F-7850-FBCA-2BFE-D388D938CC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71A9D4-A14B-3BCE-4F0B-B3F43D0152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248120-4749-B19E-326E-9BEEB0181892}"/>
              </a:ext>
            </a:extLst>
          </p:cNvPr>
          <p:cNvSpPr>
            <a:spLocks noGrp="1"/>
          </p:cNvSpPr>
          <p:nvPr>
            <p:ph type="dt" sz="half" idx="10"/>
          </p:nvPr>
        </p:nvSpPr>
        <p:spPr/>
        <p:txBody>
          <a:bodyPr/>
          <a:lstStyle/>
          <a:p>
            <a:fld id="{70269291-BE55-4B1B-A700-F688F86C2FEC}" type="datetimeFigureOut">
              <a:rPr lang="en-IN" smtClean="0"/>
              <a:t>10-Jun-25</a:t>
            </a:fld>
            <a:endParaRPr lang="en-IN" dirty="0"/>
          </a:p>
        </p:txBody>
      </p:sp>
      <p:sp>
        <p:nvSpPr>
          <p:cNvPr id="5" name="Footer Placeholder 4">
            <a:extLst>
              <a:ext uri="{FF2B5EF4-FFF2-40B4-BE49-F238E27FC236}">
                <a16:creationId xmlns:a16="http://schemas.microsoft.com/office/drawing/2014/main" id="{3D0DADED-2B01-1B88-7C47-BC9CA021025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F1743E1-B417-8CF8-0D93-36AFD72D9774}"/>
              </a:ext>
            </a:extLst>
          </p:cNvPr>
          <p:cNvSpPr>
            <a:spLocks noGrp="1"/>
          </p:cNvSpPr>
          <p:nvPr>
            <p:ph type="sldNum" sz="quarter" idx="12"/>
          </p:nvPr>
        </p:nvSpPr>
        <p:spPr/>
        <p:txBody>
          <a:bodyPr/>
          <a:lstStyle/>
          <a:p>
            <a:fld id="{1C0CD0C7-D52E-47A3-B6CD-03385F569A3B}" type="slidenum">
              <a:rPr lang="en-IN" smtClean="0"/>
              <a:t>‹#›</a:t>
            </a:fld>
            <a:endParaRPr lang="en-IN" dirty="0"/>
          </a:p>
        </p:txBody>
      </p:sp>
    </p:spTree>
    <p:extLst>
      <p:ext uri="{BB962C8B-B14F-4D97-AF65-F5344CB8AC3E}">
        <p14:creationId xmlns:p14="http://schemas.microsoft.com/office/powerpoint/2010/main" val="3718042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6F92-F698-8789-BFAB-CC208201C6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715BE94-7E77-71D8-F3E9-4CB7F7661B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8C4629-1153-AF66-A97B-B379B4706D0B}"/>
              </a:ext>
            </a:extLst>
          </p:cNvPr>
          <p:cNvSpPr>
            <a:spLocks noGrp="1"/>
          </p:cNvSpPr>
          <p:nvPr>
            <p:ph type="dt" sz="half" idx="10"/>
          </p:nvPr>
        </p:nvSpPr>
        <p:spPr/>
        <p:txBody>
          <a:bodyPr/>
          <a:lstStyle/>
          <a:p>
            <a:fld id="{70269291-BE55-4B1B-A700-F688F86C2FEC}" type="datetimeFigureOut">
              <a:rPr lang="en-IN" smtClean="0"/>
              <a:t>10-Jun-25</a:t>
            </a:fld>
            <a:endParaRPr lang="en-IN" dirty="0"/>
          </a:p>
        </p:txBody>
      </p:sp>
      <p:sp>
        <p:nvSpPr>
          <p:cNvPr id="5" name="Footer Placeholder 4">
            <a:extLst>
              <a:ext uri="{FF2B5EF4-FFF2-40B4-BE49-F238E27FC236}">
                <a16:creationId xmlns:a16="http://schemas.microsoft.com/office/drawing/2014/main" id="{DA5C869C-7B78-0D66-2E48-72699D2468C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CB2341F-EABA-B248-5C00-15B9209DCD85}"/>
              </a:ext>
            </a:extLst>
          </p:cNvPr>
          <p:cNvSpPr>
            <a:spLocks noGrp="1"/>
          </p:cNvSpPr>
          <p:nvPr>
            <p:ph type="sldNum" sz="quarter" idx="12"/>
          </p:nvPr>
        </p:nvSpPr>
        <p:spPr/>
        <p:txBody>
          <a:bodyPr/>
          <a:lstStyle/>
          <a:p>
            <a:fld id="{1C0CD0C7-D52E-47A3-B6CD-03385F569A3B}" type="slidenum">
              <a:rPr lang="en-IN" smtClean="0"/>
              <a:t>‹#›</a:t>
            </a:fld>
            <a:endParaRPr lang="en-IN" dirty="0"/>
          </a:p>
        </p:txBody>
      </p:sp>
    </p:spTree>
    <p:extLst>
      <p:ext uri="{BB962C8B-B14F-4D97-AF65-F5344CB8AC3E}">
        <p14:creationId xmlns:p14="http://schemas.microsoft.com/office/powerpoint/2010/main" val="3418585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89744-078B-DC0B-690D-20047235AA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1CAB37-B94E-BBC9-9CA0-5343CED39C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E842602-8B1B-B64E-02B4-5FBBE62CA2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8B837D4-DF2B-9FD9-BFCC-FFA7EC070F34}"/>
              </a:ext>
            </a:extLst>
          </p:cNvPr>
          <p:cNvSpPr>
            <a:spLocks noGrp="1"/>
          </p:cNvSpPr>
          <p:nvPr>
            <p:ph type="dt" sz="half" idx="10"/>
          </p:nvPr>
        </p:nvSpPr>
        <p:spPr/>
        <p:txBody>
          <a:bodyPr/>
          <a:lstStyle/>
          <a:p>
            <a:fld id="{70269291-BE55-4B1B-A700-F688F86C2FEC}" type="datetimeFigureOut">
              <a:rPr lang="en-IN" smtClean="0"/>
              <a:t>10-Jun-25</a:t>
            </a:fld>
            <a:endParaRPr lang="en-IN" dirty="0"/>
          </a:p>
        </p:txBody>
      </p:sp>
      <p:sp>
        <p:nvSpPr>
          <p:cNvPr id="6" name="Footer Placeholder 5">
            <a:extLst>
              <a:ext uri="{FF2B5EF4-FFF2-40B4-BE49-F238E27FC236}">
                <a16:creationId xmlns:a16="http://schemas.microsoft.com/office/drawing/2014/main" id="{5B22D7E7-C0EC-7853-5B38-29F5F34C1AD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107A813-EF27-0003-6A8F-89C3CF82A547}"/>
              </a:ext>
            </a:extLst>
          </p:cNvPr>
          <p:cNvSpPr>
            <a:spLocks noGrp="1"/>
          </p:cNvSpPr>
          <p:nvPr>
            <p:ph type="sldNum" sz="quarter" idx="12"/>
          </p:nvPr>
        </p:nvSpPr>
        <p:spPr/>
        <p:txBody>
          <a:bodyPr/>
          <a:lstStyle/>
          <a:p>
            <a:fld id="{1C0CD0C7-D52E-47A3-B6CD-03385F569A3B}" type="slidenum">
              <a:rPr lang="en-IN" smtClean="0"/>
              <a:t>‹#›</a:t>
            </a:fld>
            <a:endParaRPr lang="en-IN" dirty="0"/>
          </a:p>
        </p:txBody>
      </p:sp>
    </p:spTree>
    <p:extLst>
      <p:ext uri="{BB962C8B-B14F-4D97-AF65-F5344CB8AC3E}">
        <p14:creationId xmlns:p14="http://schemas.microsoft.com/office/powerpoint/2010/main" val="2504434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2556-C590-B383-DC51-C20CB624DE3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06C1D0E-873F-01A2-F215-517D3331A5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6A5A2E-0262-F18D-95E4-616269933E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356BBF2-8A35-EA35-C58E-0D71FB519E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245C30-D8BE-B6E3-86C2-B71A08F85A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BAEAFDE-DFCE-20AE-A72A-24DC6BCC79F4}"/>
              </a:ext>
            </a:extLst>
          </p:cNvPr>
          <p:cNvSpPr>
            <a:spLocks noGrp="1"/>
          </p:cNvSpPr>
          <p:nvPr>
            <p:ph type="dt" sz="half" idx="10"/>
          </p:nvPr>
        </p:nvSpPr>
        <p:spPr/>
        <p:txBody>
          <a:bodyPr/>
          <a:lstStyle/>
          <a:p>
            <a:fld id="{70269291-BE55-4B1B-A700-F688F86C2FEC}" type="datetimeFigureOut">
              <a:rPr lang="en-IN" smtClean="0"/>
              <a:t>10-Jun-25</a:t>
            </a:fld>
            <a:endParaRPr lang="en-IN" dirty="0"/>
          </a:p>
        </p:txBody>
      </p:sp>
      <p:sp>
        <p:nvSpPr>
          <p:cNvPr id="8" name="Footer Placeholder 7">
            <a:extLst>
              <a:ext uri="{FF2B5EF4-FFF2-40B4-BE49-F238E27FC236}">
                <a16:creationId xmlns:a16="http://schemas.microsoft.com/office/drawing/2014/main" id="{4D5DC565-2FB7-C168-817A-5998B4908AC6}"/>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5D102BF3-2EB4-83C3-C72F-2615AC60C5C4}"/>
              </a:ext>
            </a:extLst>
          </p:cNvPr>
          <p:cNvSpPr>
            <a:spLocks noGrp="1"/>
          </p:cNvSpPr>
          <p:nvPr>
            <p:ph type="sldNum" sz="quarter" idx="12"/>
          </p:nvPr>
        </p:nvSpPr>
        <p:spPr/>
        <p:txBody>
          <a:bodyPr/>
          <a:lstStyle/>
          <a:p>
            <a:fld id="{1C0CD0C7-D52E-47A3-B6CD-03385F569A3B}" type="slidenum">
              <a:rPr lang="en-IN" smtClean="0"/>
              <a:t>‹#›</a:t>
            </a:fld>
            <a:endParaRPr lang="en-IN" dirty="0"/>
          </a:p>
        </p:txBody>
      </p:sp>
    </p:spTree>
    <p:extLst>
      <p:ext uri="{BB962C8B-B14F-4D97-AF65-F5344CB8AC3E}">
        <p14:creationId xmlns:p14="http://schemas.microsoft.com/office/powerpoint/2010/main" val="3263507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E795-B5B3-DFF3-0C90-6F0883B5761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B926EAB-AE22-95AF-23D5-184188A6C8AD}"/>
              </a:ext>
            </a:extLst>
          </p:cNvPr>
          <p:cNvSpPr>
            <a:spLocks noGrp="1"/>
          </p:cNvSpPr>
          <p:nvPr>
            <p:ph type="dt" sz="half" idx="10"/>
          </p:nvPr>
        </p:nvSpPr>
        <p:spPr/>
        <p:txBody>
          <a:bodyPr/>
          <a:lstStyle/>
          <a:p>
            <a:fld id="{70269291-BE55-4B1B-A700-F688F86C2FEC}" type="datetimeFigureOut">
              <a:rPr lang="en-IN" smtClean="0"/>
              <a:t>10-Jun-25</a:t>
            </a:fld>
            <a:endParaRPr lang="en-IN" dirty="0"/>
          </a:p>
        </p:txBody>
      </p:sp>
      <p:sp>
        <p:nvSpPr>
          <p:cNvPr id="4" name="Footer Placeholder 3">
            <a:extLst>
              <a:ext uri="{FF2B5EF4-FFF2-40B4-BE49-F238E27FC236}">
                <a16:creationId xmlns:a16="http://schemas.microsoft.com/office/drawing/2014/main" id="{D46B059A-784D-F660-E3B3-8922B0203E4F}"/>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19619930-6639-862B-2440-6F7CD1833C03}"/>
              </a:ext>
            </a:extLst>
          </p:cNvPr>
          <p:cNvSpPr>
            <a:spLocks noGrp="1"/>
          </p:cNvSpPr>
          <p:nvPr>
            <p:ph type="sldNum" sz="quarter" idx="12"/>
          </p:nvPr>
        </p:nvSpPr>
        <p:spPr/>
        <p:txBody>
          <a:bodyPr/>
          <a:lstStyle/>
          <a:p>
            <a:fld id="{1C0CD0C7-D52E-47A3-B6CD-03385F569A3B}" type="slidenum">
              <a:rPr lang="en-IN" smtClean="0"/>
              <a:t>‹#›</a:t>
            </a:fld>
            <a:endParaRPr lang="en-IN" dirty="0"/>
          </a:p>
        </p:txBody>
      </p:sp>
    </p:spTree>
    <p:extLst>
      <p:ext uri="{BB962C8B-B14F-4D97-AF65-F5344CB8AC3E}">
        <p14:creationId xmlns:p14="http://schemas.microsoft.com/office/powerpoint/2010/main" val="2328119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D14050-A3C1-F2E7-C8BE-5CAFADC03383}"/>
              </a:ext>
            </a:extLst>
          </p:cNvPr>
          <p:cNvSpPr>
            <a:spLocks noGrp="1"/>
          </p:cNvSpPr>
          <p:nvPr>
            <p:ph type="dt" sz="half" idx="10"/>
          </p:nvPr>
        </p:nvSpPr>
        <p:spPr/>
        <p:txBody>
          <a:bodyPr/>
          <a:lstStyle/>
          <a:p>
            <a:fld id="{70269291-BE55-4B1B-A700-F688F86C2FEC}" type="datetimeFigureOut">
              <a:rPr lang="en-IN" smtClean="0"/>
              <a:t>10-Jun-25</a:t>
            </a:fld>
            <a:endParaRPr lang="en-IN" dirty="0"/>
          </a:p>
        </p:txBody>
      </p:sp>
      <p:sp>
        <p:nvSpPr>
          <p:cNvPr id="3" name="Footer Placeholder 2">
            <a:extLst>
              <a:ext uri="{FF2B5EF4-FFF2-40B4-BE49-F238E27FC236}">
                <a16:creationId xmlns:a16="http://schemas.microsoft.com/office/drawing/2014/main" id="{4101BF93-CF69-8329-E594-FCD47B5FBB5F}"/>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14278FE2-AB68-1AA9-D2C6-DD7153BDA9D6}"/>
              </a:ext>
            </a:extLst>
          </p:cNvPr>
          <p:cNvSpPr>
            <a:spLocks noGrp="1"/>
          </p:cNvSpPr>
          <p:nvPr>
            <p:ph type="sldNum" sz="quarter" idx="12"/>
          </p:nvPr>
        </p:nvSpPr>
        <p:spPr/>
        <p:txBody>
          <a:bodyPr/>
          <a:lstStyle/>
          <a:p>
            <a:fld id="{1C0CD0C7-D52E-47A3-B6CD-03385F569A3B}" type="slidenum">
              <a:rPr lang="en-IN" smtClean="0"/>
              <a:t>‹#›</a:t>
            </a:fld>
            <a:endParaRPr lang="en-IN" dirty="0"/>
          </a:p>
        </p:txBody>
      </p:sp>
    </p:spTree>
    <p:extLst>
      <p:ext uri="{BB962C8B-B14F-4D97-AF65-F5344CB8AC3E}">
        <p14:creationId xmlns:p14="http://schemas.microsoft.com/office/powerpoint/2010/main" val="4290914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5EB2-A2DF-77AE-E7FE-8A540FB12C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F31857F-D5B4-AD54-ADD1-8FA6FCDD2E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7CF7D54-9CF3-BBE7-420E-C36A41C4C3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04728A-9BBA-BE35-6CCA-1C94D6689E22}"/>
              </a:ext>
            </a:extLst>
          </p:cNvPr>
          <p:cNvSpPr>
            <a:spLocks noGrp="1"/>
          </p:cNvSpPr>
          <p:nvPr>
            <p:ph type="dt" sz="half" idx="10"/>
          </p:nvPr>
        </p:nvSpPr>
        <p:spPr/>
        <p:txBody>
          <a:bodyPr/>
          <a:lstStyle/>
          <a:p>
            <a:fld id="{70269291-BE55-4B1B-A700-F688F86C2FEC}" type="datetimeFigureOut">
              <a:rPr lang="en-IN" smtClean="0"/>
              <a:t>10-Jun-25</a:t>
            </a:fld>
            <a:endParaRPr lang="en-IN" dirty="0"/>
          </a:p>
        </p:txBody>
      </p:sp>
      <p:sp>
        <p:nvSpPr>
          <p:cNvPr id="6" name="Footer Placeholder 5">
            <a:extLst>
              <a:ext uri="{FF2B5EF4-FFF2-40B4-BE49-F238E27FC236}">
                <a16:creationId xmlns:a16="http://schemas.microsoft.com/office/drawing/2014/main" id="{9540D5DD-DFE9-8653-936D-FF93F6B87CC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2518ED50-6E33-D3B3-68F5-EB7379648643}"/>
              </a:ext>
            </a:extLst>
          </p:cNvPr>
          <p:cNvSpPr>
            <a:spLocks noGrp="1"/>
          </p:cNvSpPr>
          <p:nvPr>
            <p:ph type="sldNum" sz="quarter" idx="12"/>
          </p:nvPr>
        </p:nvSpPr>
        <p:spPr/>
        <p:txBody>
          <a:bodyPr/>
          <a:lstStyle/>
          <a:p>
            <a:fld id="{1C0CD0C7-D52E-47A3-B6CD-03385F569A3B}" type="slidenum">
              <a:rPr lang="en-IN" smtClean="0"/>
              <a:t>‹#›</a:t>
            </a:fld>
            <a:endParaRPr lang="en-IN" dirty="0"/>
          </a:p>
        </p:txBody>
      </p:sp>
    </p:spTree>
    <p:extLst>
      <p:ext uri="{BB962C8B-B14F-4D97-AF65-F5344CB8AC3E}">
        <p14:creationId xmlns:p14="http://schemas.microsoft.com/office/powerpoint/2010/main" val="4072940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1AF0F-324E-BB8A-F1E1-8F7F7A7869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6225B26-E7EB-978B-ECC0-3F97681CD6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4B6397B5-43BA-73C5-91A7-E600A168BC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7F8050-CBFF-BE79-5535-11F7E427A719}"/>
              </a:ext>
            </a:extLst>
          </p:cNvPr>
          <p:cNvSpPr>
            <a:spLocks noGrp="1"/>
          </p:cNvSpPr>
          <p:nvPr>
            <p:ph type="dt" sz="half" idx="10"/>
          </p:nvPr>
        </p:nvSpPr>
        <p:spPr/>
        <p:txBody>
          <a:bodyPr/>
          <a:lstStyle/>
          <a:p>
            <a:fld id="{70269291-BE55-4B1B-A700-F688F86C2FEC}" type="datetimeFigureOut">
              <a:rPr lang="en-IN" smtClean="0"/>
              <a:t>10-Jun-25</a:t>
            </a:fld>
            <a:endParaRPr lang="en-IN" dirty="0"/>
          </a:p>
        </p:txBody>
      </p:sp>
      <p:sp>
        <p:nvSpPr>
          <p:cNvPr id="6" name="Footer Placeholder 5">
            <a:extLst>
              <a:ext uri="{FF2B5EF4-FFF2-40B4-BE49-F238E27FC236}">
                <a16:creationId xmlns:a16="http://schemas.microsoft.com/office/drawing/2014/main" id="{03F35EC3-6838-5EDC-B06C-516844CF6BCB}"/>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D93CCBF4-34B1-20DB-A9F9-E16964364CD3}"/>
              </a:ext>
            </a:extLst>
          </p:cNvPr>
          <p:cNvSpPr>
            <a:spLocks noGrp="1"/>
          </p:cNvSpPr>
          <p:nvPr>
            <p:ph type="sldNum" sz="quarter" idx="12"/>
          </p:nvPr>
        </p:nvSpPr>
        <p:spPr/>
        <p:txBody>
          <a:bodyPr/>
          <a:lstStyle/>
          <a:p>
            <a:fld id="{1C0CD0C7-D52E-47A3-B6CD-03385F569A3B}" type="slidenum">
              <a:rPr lang="en-IN" smtClean="0"/>
              <a:t>‹#›</a:t>
            </a:fld>
            <a:endParaRPr lang="en-IN" dirty="0"/>
          </a:p>
        </p:txBody>
      </p:sp>
    </p:spTree>
    <p:extLst>
      <p:ext uri="{BB962C8B-B14F-4D97-AF65-F5344CB8AC3E}">
        <p14:creationId xmlns:p14="http://schemas.microsoft.com/office/powerpoint/2010/main" val="3919383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5AB62E-F74A-9356-A69C-8E43C67EB4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C98E414-FD95-0F56-8657-AEC81AB9E1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2E2560-2D87-FF0C-AE1E-30AA3F6F70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0269291-BE55-4B1B-A700-F688F86C2FEC}" type="datetimeFigureOut">
              <a:rPr lang="en-IN" smtClean="0"/>
              <a:t>10-Jun-25</a:t>
            </a:fld>
            <a:endParaRPr lang="en-IN" dirty="0"/>
          </a:p>
        </p:txBody>
      </p:sp>
      <p:sp>
        <p:nvSpPr>
          <p:cNvPr id="5" name="Footer Placeholder 4">
            <a:extLst>
              <a:ext uri="{FF2B5EF4-FFF2-40B4-BE49-F238E27FC236}">
                <a16:creationId xmlns:a16="http://schemas.microsoft.com/office/drawing/2014/main" id="{7F6C514F-9A05-ECFF-81B3-DA72DF27DF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dirty="0"/>
          </a:p>
        </p:txBody>
      </p:sp>
      <p:sp>
        <p:nvSpPr>
          <p:cNvPr id="6" name="Slide Number Placeholder 5">
            <a:extLst>
              <a:ext uri="{FF2B5EF4-FFF2-40B4-BE49-F238E27FC236}">
                <a16:creationId xmlns:a16="http://schemas.microsoft.com/office/drawing/2014/main" id="{84D5EA1B-D41E-E871-3B41-E7B2AD5EC5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C0CD0C7-D52E-47A3-B6CD-03385F569A3B}" type="slidenum">
              <a:rPr lang="en-IN" smtClean="0"/>
              <a:t>‹#›</a:t>
            </a:fld>
            <a:endParaRPr lang="en-IN" dirty="0"/>
          </a:p>
        </p:txBody>
      </p:sp>
    </p:spTree>
    <p:extLst>
      <p:ext uri="{BB962C8B-B14F-4D97-AF65-F5344CB8AC3E}">
        <p14:creationId xmlns:p14="http://schemas.microsoft.com/office/powerpoint/2010/main" val="1721118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customXml" Target="../ink/ink14.xml"/><Relationship Id="rId7" Type="http://schemas.openxmlformats.org/officeDocument/2006/relationships/customXml" Target="../ink/ink16.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customXml" Target="../ink/ink15.xml"/><Relationship Id="rId10" Type="http://schemas.openxmlformats.org/officeDocument/2006/relationships/image" Target="../media/image24.png"/><Relationship Id="rId4" Type="http://schemas.openxmlformats.org/officeDocument/2006/relationships/image" Target="../media/image110.png"/><Relationship Id="rId9" Type="http://schemas.openxmlformats.org/officeDocument/2006/relationships/customXml" Target="../ink/ink1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customXml" Target="../ink/ink18.xml"/><Relationship Id="rId7" Type="http://schemas.openxmlformats.org/officeDocument/2006/relationships/customXml" Target="../ink/ink20.xm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customXml" Target="../ink/ink19.xml"/><Relationship Id="rId4" Type="http://schemas.openxmlformats.org/officeDocument/2006/relationships/image" Target="../media/image130.png"/></Relationships>
</file>

<file path=ppt/slides/_rels/slide13.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50.png"/><Relationship Id="rId7" Type="http://schemas.openxmlformats.org/officeDocument/2006/relationships/customXml" Target="../ink/ink23.xml"/><Relationship Id="rId2" Type="http://schemas.openxmlformats.org/officeDocument/2006/relationships/customXml" Target="../ink/ink21.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customXml" Target="../ink/ink2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customXml" Target="../ink/ink25.xml"/><Relationship Id="rId4" Type="http://schemas.openxmlformats.org/officeDocument/2006/relationships/image" Target="../media/image200.png"/></Relationships>
</file>

<file path=ppt/slides/_rels/slide15.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customXml" Target="../ink/ink28.xml"/><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18" Type="http://schemas.openxmlformats.org/officeDocument/2006/relationships/image" Target="../media/image150.png"/><Relationship Id="rId26" Type="http://schemas.openxmlformats.org/officeDocument/2006/relationships/image" Target="../media/image300.png"/><Relationship Id="rId3" Type="http://schemas.openxmlformats.org/officeDocument/2006/relationships/customXml" Target="../ink/ink29.xml"/><Relationship Id="rId21" Type="http://schemas.openxmlformats.org/officeDocument/2006/relationships/customXml" Target="../ink/ink32.xml"/><Relationship Id="rId25" Type="http://schemas.openxmlformats.org/officeDocument/2006/relationships/customXml" Target="../ink/ink34.xml"/><Relationship Id="rId2" Type="http://schemas.openxmlformats.org/officeDocument/2006/relationships/image" Target="../media/image32.png"/><Relationship Id="rId20" Type="http://schemas.openxmlformats.org/officeDocument/2006/relationships/image" Target="../media/image270.png"/><Relationship Id="rId29" Type="http://schemas.openxmlformats.org/officeDocument/2006/relationships/customXml" Target="../ink/ink36.xml"/><Relationship Id="rId1" Type="http://schemas.openxmlformats.org/officeDocument/2006/relationships/slideLayout" Target="../slideLayouts/slideLayout2.xml"/><Relationship Id="rId24" Type="http://schemas.openxmlformats.org/officeDocument/2006/relationships/image" Target="../media/image290.png"/><Relationship Id="rId5" Type="http://schemas.openxmlformats.org/officeDocument/2006/relationships/customXml" Target="../ink/ink30.xml"/><Relationship Id="rId23" Type="http://schemas.openxmlformats.org/officeDocument/2006/relationships/customXml" Target="../ink/ink33.xml"/><Relationship Id="rId28" Type="http://schemas.openxmlformats.org/officeDocument/2006/relationships/image" Target="../media/image310.png"/><Relationship Id="rId19" Type="http://schemas.openxmlformats.org/officeDocument/2006/relationships/customXml" Target="../ink/ink31.xml"/><Relationship Id="rId31" Type="http://schemas.openxmlformats.org/officeDocument/2006/relationships/customXml" Target="../ink/ink37.xml"/><Relationship Id="rId4" Type="http://schemas.openxmlformats.org/officeDocument/2006/relationships/image" Target="../media/image131.png"/><Relationship Id="rId22" Type="http://schemas.openxmlformats.org/officeDocument/2006/relationships/image" Target="../media/image280.png"/><Relationship Id="rId27" Type="http://schemas.openxmlformats.org/officeDocument/2006/relationships/customXml" Target="../ink/ink35.xml"/><Relationship Id="rId30" Type="http://schemas.openxmlformats.org/officeDocument/2006/relationships/image" Target="../media/image32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customXml" Target="../ink/ink40.xml"/><Relationship Id="rId13" Type="http://schemas.openxmlformats.org/officeDocument/2006/relationships/image" Target="../media/image70.png"/><Relationship Id="rId3" Type="http://schemas.openxmlformats.org/officeDocument/2006/relationships/image" Target="../media/image38.png"/><Relationship Id="rId7" Type="http://schemas.openxmlformats.org/officeDocument/2006/relationships/image" Target="../media/image68.png"/><Relationship Id="rId12" Type="http://schemas.openxmlformats.org/officeDocument/2006/relationships/customXml" Target="../ink/ink4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ustomXml" Target="../ink/ink39.xml"/><Relationship Id="rId11" Type="http://schemas.openxmlformats.org/officeDocument/2006/relationships/image" Target="../media/image150.png"/><Relationship Id="rId5" Type="http://schemas.openxmlformats.org/officeDocument/2006/relationships/image" Target="../media/image67.png"/><Relationship Id="rId10" Type="http://schemas.openxmlformats.org/officeDocument/2006/relationships/customXml" Target="../ink/ink41.xml"/><Relationship Id="rId4" Type="http://schemas.openxmlformats.org/officeDocument/2006/relationships/customXml" Target="../ink/ink38.xml"/><Relationship Id="rId9"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customXml" Target="../ink/ink2.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customXml" Target="../ink/ink4.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ustomXml" Target="../ink/ink5.xml"/><Relationship Id="rId7" Type="http://schemas.openxmlformats.org/officeDocument/2006/relationships/customXml" Target="../ink/ink7.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customXml" Target="../ink/ink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customXml" Target="../ink/ink9.xml"/><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customXml" Target="../ink/ink11.xml"/></Relationships>
</file>

<file path=ppt/slides/_rels/slide9.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1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63920-5719-79E5-132F-01897A35BD4B}"/>
              </a:ext>
            </a:extLst>
          </p:cNvPr>
          <p:cNvSpPr>
            <a:spLocks noGrp="1"/>
          </p:cNvSpPr>
          <p:nvPr>
            <p:ph type="title"/>
          </p:nvPr>
        </p:nvSpPr>
        <p:spPr>
          <a:xfrm>
            <a:off x="838200" y="365126"/>
            <a:ext cx="10515600" cy="1014224"/>
          </a:xfrm>
        </p:spPr>
        <p:txBody>
          <a:bodyPr>
            <a:normAutofit fontScale="90000"/>
          </a:bodyPr>
          <a:lstStyle/>
          <a:p>
            <a:r>
              <a:rPr lang="en-US" sz="2400" dirty="0"/>
              <a:t>I create the dashboard to identify the sales and ratings of mobiles based on brands with bookmarks, buttons by using filters, shapes, slicers, assign  borders and images and different visuals to identify business  requirements and slicers</a:t>
            </a:r>
            <a:endParaRPr lang="en-IN" sz="1400" dirty="0"/>
          </a:p>
        </p:txBody>
      </p:sp>
      <p:pic>
        <p:nvPicPr>
          <p:cNvPr id="5" name="Content Placeholder 4">
            <a:extLst>
              <a:ext uri="{FF2B5EF4-FFF2-40B4-BE49-F238E27FC236}">
                <a16:creationId xmlns:a16="http://schemas.microsoft.com/office/drawing/2014/main" id="{8DEC414C-F033-988B-EDD7-73B9957901D5}"/>
              </a:ext>
            </a:extLst>
          </p:cNvPr>
          <p:cNvPicPr>
            <a:picLocks noGrp="1" noChangeAspect="1"/>
          </p:cNvPicPr>
          <p:nvPr>
            <p:ph idx="1"/>
          </p:nvPr>
        </p:nvPicPr>
        <p:blipFill>
          <a:blip r:embed="rId2"/>
          <a:stretch>
            <a:fillRect/>
          </a:stretch>
        </p:blipFill>
        <p:spPr>
          <a:xfrm>
            <a:off x="838200" y="1549832"/>
            <a:ext cx="10515599" cy="5052446"/>
          </a:xfrm>
        </p:spPr>
      </p:pic>
    </p:spTree>
    <p:extLst>
      <p:ext uri="{BB962C8B-B14F-4D97-AF65-F5344CB8AC3E}">
        <p14:creationId xmlns:p14="http://schemas.microsoft.com/office/powerpoint/2010/main" val="320436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74322-8233-05DD-1C44-96E9FBEF9EBA}"/>
              </a:ext>
            </a:extLst>
          </p:cNvPr>
          <p:cNvSpPr>
            <a:spLocks noGrp="1"/>
          </p:cNvSpPr>
          <p:nvPr>
            <p:ph type="title"/>
          </p:nvPr>
        </p:nvSpPr>
        <p:spPr>
          <a:xfrm>
            <a:off x="838199" y="210143"/>
            <a:ext cx="10515600" cy="843742"/>
          </a:xfrm>
        </p:spPr>
        <p:txBody>
          <a:bodyPr>
            <a:normAutofit/>
          </a:bodyPr>
          <a:lstStyle/>
          <a:p>
            <a:r>
              <a:rPr lang="en-US" sz="2400" dirty="0"/>
              <a:t>Check that the client that will buy the model of brand and ratings of model thar can show by customers based on quarter</a:t>
            </a:r>
            <a:endParaRPr lang="en-IN" sz="2400" dirty="0"/>
          </a:p>
        </p:txBody>
      </p:sp>
      <p:pic>
        <p:nvPicPr>
          <p:cNvPr id="5" name="Content Placeholder 4">
            <a:extLst>
              <a:ext uri="{FF2B5EF4-FFF2-40B4-BE49-F238E27FC236}">
                <a16:creationId xmlns:a16="http://schemas.microsoft.com/office/drawing/2014/main" id="{48F6AF71-DD3E-B7F1-AC6C-B1485F661C43}"/>
              </a:ext>
            </a:extLst>
          </p:cNvPr>
          <p:cNvPicPr>
            <a:picLocks noGrp="1" noChangeAspect="1"/>
          </p:cNvPicPr>
          <p:nvPr>
            <p:ph idx="1"/>
          </p:nvPr>
        </p:nvPicPr>
        <p:blipFill>
          <a:blip r:embed="rId2"/>
          <a:stretch>
            <a:fillRect/>
          </a:stretch>
        </p:blipFill>
        <p:spPr>
          <a:xfrm>
            <a:off x="838200" y="1270861"/>
            <a:ext cx="10515599" cy="5222014"/>
          </a:xfr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4F27F38-9712-8348-74A2-69329E01C5BB}"/>
                  </a:ext>
                </a:extLst>
              </p14:cNvPr>
              <p14:cNvContentPartPr/>
              <p14:nvPr/>
            </p14:nvContentPartPr>
            <p14:xfrm>
              <a:off x="3907286" y="3156052"/>
              <a:ext cx="1175860" cy="203134"/>
            </p14:xfrm>
          </p:contentPart>
        </mc:Choice>
        <mc:Fallback xmlns="">
          <p:pic>
            <p:nvPicPr>
              <p:cNvPr id="4" name="Ink 3">
                <a:extLst>
                  <a:ext uri="{FF2B5EF4-FFF2-40B4-BE49-F238E27FC236}">
                    <a16:creationId xmlns:a16="http://schemas.microsoft.com/office/drawing/2014/main" id="{B4F27F38-9712-8348-74A2-69329E01C5BB}"/>
                  </a:ext>
                </a:extLst>
              </p:cNvPr>
              <p:cNvPicPr/>
              <p:nvPr/>
            </p:nvPicPr>
            <p:blipFill>
              <a:blip r:embed="rId4"/>
              <a:stretch>
                <a:fillRect/>
              </a:stretch>
            </p:blipFill>
            <p:spPr>
              <a:xfrm>
                <a:off x="3901165" y="3149929"/>
                <a:ext cx="1188101" cy="2153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4EEA3F6-4F43-37DC-B834-FC9E9F9C25A9}"/>
                  </a:ext>
                </a:extLst>
              </p14:cNvPr>
              <p14:cNvContentPartPr/>
              <p14:nvPr/>
            </p14:nvContentPartPr>
            <p14:xfrm>
              <a:off x="5047510" y="3161890"/>
              <a:ext cx="1020492" cy="254818"/>
            </p14:xfrm>
          </p:contentPart>
        </mc:Choice>
        <mc:Fallback xmlns="">
          <p:pic>
            <p:nvPicPr>
              <p:cNvPr id="7" name="Ink 6">
                <a:extLst>
                  <a:ext uri="{FF2B5EF4-FFF2-40B4-BE49-F238E27FC236}">
                    <a16:creationId xmlns:a16="http://schemas.microsoft.com/office/drawing/2014/main" id="{B4EEA3F6-4F43-37DC-B834-FC9E9F9C25A9}"/>
                  </a:ext>
                </a:extLst>
              </p:cNvPr>
              <p:cNvPicPr/>
              <p:nvPr/>
            </p:nvPicPr>
            <p:blipFill>
              <a:blip r:embed="rId6"/>
              <a:stretch>
                <a:fillRect/>
              </a:stretch>
            </p:blipFill>
            <p:spPr>
              <a:xfrm>
                <a:off x="5041391" y="3155771"/>
                <a:ext cx="1032731" cy="26705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DA61166C-FAF6-8C27-5297-F0296FCE3094}"/>
                  </a:ext>
                </a:extLst>
              </p14:cNvPr>
              <p14:cNvContentPartPr/>
              <p14:nvPr/>
            </p14:nvContentPartPr>
            <p14:xfrm>
              <a:off x="-1348664" y="3378039"/>
              <a:ext cx="360" cy="360"/>
            </p14:xfrm>
          </p:contentPart>
        </mc:Choice>
        <mc:Fallback xmlns="">
          <p:pic>
            <p:nvPicPr>
              <p:cNvPr id="8" name="Ink 7">
                <a:extLst>
                  <a:ext uri="{FF2B5EF4-FFF2-40B4-BE49-F238E27FC236}">
                    <a16:creationId xmlns:a16="http://schemas.microsoft.com/office/drawing/2014/main" id="{DA61166C-FAF6-8C27-5297-F0296FCE3094}"/>
                  </a:ext>
                </a:extLst>
              </p:cNvPr>
              <p:cNvPicPr/>
              <p:nvPr/>
            </p:nvPicPr>
            <p:blipFill>
              <a:blip r:embed="rId8"/>
              <a:stretch>
                <a:fillRect/>
              </a:stretch>
            </p:blipFill>
            <p:spPr>
              <a:xfrm>
                <a:off x="-1354784" y="3371919"/>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66A20813-C245-E281-3281-747568C30C05}"/>
                  </a:ext>
                </a:extLst>
              </p14:cNvPr>
              <p14:cNvContentPartPr/>
              <p14:nvPr/>
            </p14:nvContentPartPr>
            <p14:xfrm>
              <a:off x="6002536" y="3614199"/>
              <a:ext cx="676800" cy="279720"/>
            </p14:xfrm>
          </p:contentPart>
        </mc:Choice>
        <mc:Fallback>
          <p:pic>
            <p:nvPicPr>
              <p:cNvPr id="6" name="Ink 5">
                <a:extLst>
                  <a:ext uri="{FF2B5EF4-FFF2-40B4-BE49-F238E27FC236}">
                    <a16:creationId xmlns:a16="http://schemas.microsoft.com/office/drawing/2014/main" id="{66A20813-C245-E281-3281-747568C30C05}"/>
                  </a:ext>
                </a:extLst>
              </p:cNvPr>
              <p:cNvPicPr/>
              <p:nvPr/>
            </p:nvPicPr>
            <p:blipFill>
              <a:blip r:embed="rId10"/>
              <a:stretch>
                <a:fillRect/>
              </a:stretch>
            </p:blipFill>
            <p:spPr>
              <a:xfrm>
                <a:off x="5996416" y="3608079"/>
                <a:ext cx="689040" cy="291960"/>
              </a:xfrm>
              <a:prstGeom prst="rect">
                <a:avLst/>
              </a:prstGeom>
            </p:spPr>
          </p:pic>
        </mc:Fallback>
      </mc:AlternateContent>
    </p:spTree>
    <p:extLst>
      <p:ext uri="{BB962C8B-B14F-4D97-AF65-F5344CB8AC3E}">
        <p14:creationId xmlns:p14="http://schemas.microsoft.com/office/powerpoint/2010/main" val="2629594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B9A52-BCB6-F428-D839-E8EEB869931A}"/>
              </a:ext>
            </a:extLst>
          </p:cNvPr>
          <p:cNvSpPr>
            <a:spLocks noGrp="1"/>
          </p:cNvSpPr>
          <p:nvPr>
            <p:ph type="title"/>
          </p:nvPr>
        </p:nvSpPr>
        <p:spPr>
          <a:xfrm>
            <a:off x="838200" y="365126"/>
            <a:ext cx="10515600" cy="564772"/>
          </a:xfrm>
        </p:spPr>
        <p:txBody>
          <a:bodyPr>
            <a:normAutofit fontScale="90000"/>
          </a:bodyPr>
          <a:lstStyle/>
          <a:p>
            <a:r>
              <a:rPr lang="en-US" sz="2400" dirty="0"/>
              <a:t>Check that the client who will buy the model of the brand and ratings of the model that can be shown by customers based on all models of the particular brand</a:t>
            </a:r>
            <a:br>
              <a:rPr lang="en-US" sz="2400" dirty="0"/>
            </a:br>
            <a:endParaRPr lang="en-IN" sz="2400" dirty="0"/>
          </a:p>
        </p:txBody>
      </p:sp>
      <p:pic>
        <p:nvPicPr>
          <p:cNvPr id="5" name="Content Placeholder 4">
            <a:extLst>
              <a:ext uri="{FF2B5EF4-FFF2-40B4-BE49-F238E27FC236}">
                <a16:creationId xmlns:a16="http://schemas.microsoft.com/office/drawing/2014/main" id="{35149179-D6C8-FA44-A532-0F09A5AE7E6A}"/>
              </a:ext>
            </a:extLst>
          </p:cNvPr>
          <p:cNvPicPr>
            <a:picLocks noGrp="1" noChangeAspect="1"/>
          </p:cNvPicPr>
          <p:nvPr>
            <p:ph idx="1"/>
          </p:nvPr>
        </p:nvPicPr>
        <p:blipFill>
          <a:blip r:embed="rId2"/>
          <a:stretch>
            <a:fillRect/>
          </a:stretch>
        </p:blipFill>
        <p:spPr>
          <a:xfrm>
            <a:off x="838200" y="1084882"/>
            <a:ext cx="10515599" cy="5407992"/>
          </a:xfrm>
        </p:spPr>
      </p:pic>
    </p:spTree>
    <p:extLst>
      <p:ext uri="{BB962C8B-B14F-4D97-AF65-F5344CB8AC3E}">
        <p14:creationId xmlns:p14="http://schemas.microsoft.com/office/powerpoint/2010/main" val="3839081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AAE9-D192-2BDF-74E2-09282F903103}"/>
              </a:ext>
            </a:extLst>
          </p:cNvPr>
          <p:cNvSpPr>
            <a:spLocks noGrp="1"/>
          </p:cNvSpPr>
          <p:nvPr>
            <p:ph type="title"/>
          </p:nvPr>
        </p:nvSpPr>
        <p:spPr>
          <a:xfrm>
            <a:off x="838199" y="241138"/>
            <a:ext cx="10515600" cy="1041151"/>
          </a:xfrm>
        </p:spPr>
        <p:txBody>
          <a:bodyPr>
            <a:normAutofit/>
          </a:bodyPr>
          <a:lstStyle/>
          <a:p>
            <a:r>
              <a:rPr lang="en-US" sz="2400" dirty="0"/>
              <a:t>Check that the client who will buy the model of the brand and ratings of the model that can be shown by customers based on all models of brand</a:t>
            </a:r>
            <a:endParaRPr lang="en-IN" sz="2400" dirty="0"/>
          </a:p>
        </p:txBody>
      </p:sp>
      <p:pic>
        <p:nvPicPr>
          <p:cNvPr id="5" name="Content Placeholder 4">
            <a:extLst>
              <a:ext uri="{FF2B5EF4-FFF2-40B4-BE49-F238E27FC236}">
                <a16:creationId xmlns:a16="http://schemas.microsoft.com/office/drawing/2014/main" id="{2969267E-31F5-9461-B2D6-E91DEDC6A92E}"/>
              </a:ext>
            </a:extLst>
          </p:cNvPr>
          <p:cNvPicPr>
            <a:picLocks noGrp="1" noChangeAspect="1"/>
          </p:cNvPicPr>
          <p:nvPr>
            <p:ph idx="1"/>
          </p:nvPr>
        </p:nvPicPr>
        <p:blipFill>
          <a:blip r:embed="rId2"/>
          <a:stretch>
            <a:fillRect/>
          </a:stretch>
        </p:blipFill>
        <p:spPr>
          <a:xfrm>
            <a:off x="838200" y="1410346"/>
            <a:ext cx="10515599" cy="5206515"/>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2331F4F-76F8-BF14-3306-DD8FA111AC41}"/>
                  </a:ext>
                </a:extLst>
              </p14:cNvPr>
              <p14:cNvContentPartPr/>
              <p14:nvPr/>
            </p14:nvContentPartPr>
            <p14:xfrm>
              <a:off x="2896816" y="3606279"/>
              <a:ext cx="1161360" cy="486360"/>
            </p14:xfrm>
          </p:contentPart>
        </mc:Choice>
        <mc:Fallback xmlns="">
          <p:pic>
            <p:nvPicPr>
              <p:cNvPr id="6" name="Ink 5">
                <a:extLst>
                  <a:ext uri="{FF2B5EF4-FFF2-40B4-BE49-F238E27FC236}">
                    <a16:creationId xmlns:a16="http://schemas.microsoft.com/office/drawing/2014/main" id="{E2331F4F-76F8-BF14-3306-DD8FA111AC41}"/>
                  </a:ext>
                </a:extLst>
              </p:cNvPr>
              <p:cNvPicPr/>
              <p:nvPr/>
            </p:nvPicPr>
            <p:blipFill>
              <a:blip r:embed="rId4"/>
              <a:stretch>
                <a:fillRect/>
              </a:stretch>
            </p:blipFill>
            <p:spPr>
              <a:xfrm>
                <a:off x="2890696" y="3600159"/>
                <a:ext cx="117360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8BC8014-3B66-CC91-FCB3-3B476FFCD321}"/>
                  </a:ext>
                </a:extLst>
              </p14:cNvPr>
              <p14:cNvContentPartPr/>
              <p14:nvPr/>
            </p14:nvContentPartPr>
            <p14:xfrm>
              <a:off x="-1726664" y="3213519"/>
              <a:ext cx="6480" cy="10080"/>
            </p14:xfrm>
          </p:contentPart>
        </mc:Choice>
        <mc:Fallback xmlns="">
          <p:pic>
            <p:nvPicPr>
              <p:cNvPr id="7" name="Ink 6">
                <a:extLst>
                  <a:ext uri="{FF2B5EF4-FFF2-40B4-BE49-F238E27FC236}">
                    <a16:creationId xmlns:a16="http://schemas.microsoft.com/office/drawing/2014/main" id="{E8BC8014-3B66-CC91-FCB3-3B476FFCD321}"/>
                  </a:ext>
                </a:extLst>
              </p:cNvPr>
              <p:cNvPicPr/>
              <p:nvPr/>
            </p:nvPicPr>
            <p:blipFill>
              <a:blip r:embed="rId6"/>
              <a:stretch>
                <a:fillRect/>
              </a:stretch>
            </p:blipFill>
            <p:spPr>
              <a:xfrm>
                <a:off x="-1732784" y="3207399"/>
                <a:ext cx="187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2B69036E-A940-979F-1EAA-27355C4BE903}"/>
                  </a:ext>
                </a:extLst>
              </p14:cNvPr>
              <p14:cNvContentPartPr/>
              <p14:nvPr/>
            </p14:nvContentPartPr>
            <p14:xfrm>
              <a:off x="-729104" y="696759"/>
              <a:ext cx="360" cy="360"/>
            </p14:xfrm>
          </p:contentPart>
        </mc:Choice>
        <mc:Fallback xmlns="">
          <p:pic>
            <p:nvPicPr>
              <p:cNvPr id="8" name="Ink 7">
                <a:extLst>
                  <a:ext uri="{FF2B5EF4-FFF2-40B4-BE49-F238E27FC236}">
                    <a16:creationId xmlns:a16="http://schemas.microsoft.com/office/drawing/2014/main" id="{2B69036E-A940-979F-1EAA-27355C4BE903}"/>
                  </a:ext>
                </a:extLst>
              </p:cNvPr>
              <p:cNvPicPr/>
              <p:nvPr/>
            </p:nvPicPr>
            <p:blipFill>
              <a:blip r:embed="rId8"/>
              <a:stretch>
                <a:fillRect/>
              </a:stretch>
            </p:blipFill>
            <p:spPr>
              <a:xfrm>
                <a:off x="-735224" y="690639"/>
                <a:ext cx="12600" cy="12600"/>
              </a:xfrm>
              <a:prstGeom prst="rect">
                <a:avLst/>
              </a:prstGeom>
            </p:spPr>
          </p:pic>
        </mc:Fallback>
      </mc:AlternateContent>
    </p:spTree>
    <p:extLst>
      <p:ext uri="{BB962C8B-B14F-4D97-AF65-F5344CB8AC3E}">
        <p14:creationId xmlns:p14="http://schemas.microsoft.com/office/powerpoint/2010/main" val="3428469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7758D-EE6A-1FA4-C1EE-2CB7A21184E4}"/>
              </a:ext>
            </a:extLst>
          </p:cNvPr>
          <p:cNvSpPr>
            <a:spLocks noGrp="1"/>
          </p:cNvSpPr>
          <p:nvPr>
            <p:ph type="title"/>
          </p:nvPr>
        </p:nvSpPr>
        <p:spPr>
          <a:xfrm>
            <a:off x="745211" y="557938"/>
            <a:ext cx="10785529" cy="696177"/>
          </a:xfrm>
        </p:spPr>
        <p:txBody>
          <a:bodyPr>
            <a:normAutofit fontScale="90000"/>
          </a:bodyPr>
          <a:lstStyle/>
          <a:p>
            <a:r>
              <a:rPr lang="en-US" sz="2400" dirty="0"/>
              <a:t>Check that the client who will buy the model of the brand and ratings of the model that can be shown by customers based on mobile models’ overall sales, quantity, average sales, transactions</a:t>
            </a:r>
            <a:br>
              <a:rPr lang="en-US" sz="2400" dirty="0"/>
            </a:br>
            <a:endParaRPr lang="en-IN" sz="2400" dirty="0"/>
          </a:p>
        </p:txBody>
      </p:sp>
      <p:sp>
        <p:nvSpPr>
          <p:cNvPr id="3" name="Content Placeholder 2">
            <a:extLst>
              <a:ext uri="{FF2B5EF4-FFF2-40B4-BE49-F238E27FC236}">
                <a16:creationId xmlns:a16="http://schemas.microsoft.com/office/drawing/2014/main" id="{C3C15F0E-12B2-7C72-22EE-D650EDBB6CEB}"/>
              </a:ext>
            </a:extLst>
          </p:cNvPr>
          <p:cNvSpPr>
            <a:spLocks noGrp="1"/>
          </p:cNvSpPr>
          <p:nvPr>
            <p:ph idx="1"/>
          </p:nvPr>
        </p:nvSpPr>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3F8BDD2-FB8B-D983-46FF-56EEFF44B900}"/>
                  </a:ext>
                </a:extLst>
              </p14:cNvPr>
              <p14:cNvContentPartPr/>
              <p14:nvPr/>
            </p14:nvContentPartPr>
            <p14:xfrm>
              <a:off x="3703576" y="3780879"/>
              <a:ext cx="360" cy="360"/>
            </p14:xfrm>
          </p:contentPart>
        </mc:Choice>
        <mc:Fallback xmlns="">
          <p:pic>
            <p:nvPicPr>
              <p:cNvPr id="4" name="Ink 3">
                <a:extLst>
                  <a:ext uri="{FF2B5EF4-FFF2-40B4-BE49-F238E27FC236}">
                    <a16:creationId xmlns:a16="http://schemas.microsoft.com/office/drawing/2014/main" id="{E3F8BDD2-FB8B-D983-46FF-56EEFF44B900}"/>
                  </a:ext>
                </a:extLst>
              </p:cNvPr>
              <p:cNvPicPr/>
              <p:nvPr/>
            </p:nvPicPr>
            <p:blipFill>
              <a:blip r:embed="rId3"/>
              <a:stretch>
                <a:fillRect/>
              </a:stretch>
            </p:blipFill>
            <p:spPr>
              <a:xfrm>
                <a:off x="3697456" y="3774759"/>
                <a:ext cx="12600" cy="12600"/>
              </a:xfrm>
              <a:prstGeom prst="rect">
                <a:avLst/>
              </a:prstGeom>
            </p:spPr>
          </p:pic>
        </mc:Fallback>
      </mc:AlternateContent>
      <p:pic>
        <p:nvPicPr>
          <p:cNvPr id="6" name="Picture 5">
            <a:extLst>
              <a:ext uri="{FF2B5EF4-FFF2-40B4-BE49-F238E27FC236}">
                <a16:creationId xmlns:a16="http://schemas.microsoft.com/office/drawing/2014/main" id="{7EF6AEF6-6922-1C31-DDC4-90B6CD49C9DF}"/>
              </a:ext>
            </a:extLst>
          </p:cNvPr>
          <p:cNvPicPr>
            <a:picLocks noChangeAspect="1"/>
          </p:cNvPicPr>
          <p:nvPr/>
        </p:nvPicPr>
        <p:blipFill>
          <a:blip r:embed="rId4"/>
          <a:stretch>
            <a:fillRect/>
          </a:stretch>
        </p:blipFill>
        <p:spPr>
          <a:xfrm>
            <a:off x="838200" y="1393436"/>
            <a:ext cx="10692540" cy="5099438"/>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3EBA4BF7-6A3D-6C1D-1BD2-CAD5CC2E5C3E}"/>
                  </a:ext>
                </a:extLst>
              </p14:cNvPr>
              <p14:cNvContentPartPr/>
              <p14:nvPr/>
            </p14:nvContentPartPr>
            <p14:xfrm>
              <a:off x="4030304" y="3649839"/>
              <a:ext cx="1123200" cy="387000"/>
            </p14:xfrm>
          </p:contentPart>
        </mc:Choice>
        <mc:Fallback xmlns="">
          <p:pic>
            <p:nvPicPr>
              <p:cNvPr id="8" name="Ink 7">
                <a:extLst>
                  <a:ext uri="{FF2B5EF4-FFF2-40B4-BE49-F238E27FC236}">
                    <a16:creationId xmlns:a16="http://schemas.microsoft.com/office/drawing/2014/main" id="{3EBA4BF7-6A3D-6C1D-1BD2-CAD5CC2E5C3E}"/>
                  </a:ext>
                </a:extLst>
              </p:cNvPr>
              <p:cNvPicPr/>
              <p:nvPr/>
            </p:nvPicPr>
            <p:blipFill>
              <a:blip r:embed="rId6"/>
              <a:stretch>
                <a:fillRect/>
              </a:stretch>
            </p:blipFill>
            <p:spPr>
              <a:xfrm>
                <a:off x="4024184" y="3643719"/>
                <a:ext cx="113544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2A63A00-AB73-C79F-B5F5-40C6B5F83E7A}"/>
                  </a:ext>
                </a:extLst>
              </p14:cNvPr>
              <p14:cNvContentPartPr/>
              <p14:nvPr/>
            </p14:nvContentPartPr>
            <p14:xfrm>
              <a:off x="3161056" y="1014584"/>
              <a:ext cx="360" cy="8280"/>
            </p14:xfrm>
          </p:contentPart>
        </mc:Choice>
        <mc:Fallback xmlns="">
          <p:pic>
            <p:nvPicPr>
              <p:cNvPr id="9" name="Ink 8">
                <a:extLst>
                  <a:ext uri="{FF2B5EF4-FFF2-40B4-BE49-F238E27FC236}">
                    <a16:creationId xmlns:a16="http://schemas.microsoft.com/office/drawing/2014/main" id="{02A63A00-AB73-C79F-B5F5-40C6B5F83E7A}"/>
                  </a:ext>
                </a:extLst>
              </p:cNvPr>
              <p:cNvPicPr/>
              <p:nvPr/>
            </p:nvPicPr>
            <p:blipFill>
              <a:blip r:embed="rId8"/>
              <a:stretch>
                <a:fillRect/>
              </a:stretch>
            </p:blipFill>
            <p:spPr>
              <a:xfrm>
                <a:off x="3154936" y="1008464"/>
                <a:ext cx="12600" cy="20520"/>
              </a:xfrm>
              <a:prstGeom prst="rect">
                <a:avLst/>
              </a:prstGeom>
            </p:spPr>
          </p:pic>
        </mc:Fallback>
      </mc:AlternateContent>
    </p:spTree>
    <p:extLst>
      <p:ext uri="{BB962C8B-B14F-4D97-AF65-F5344CB8AC3E}">
        <p14:creationId xmlns:p14="http://schemas.microsoft.com/office/powerpoint/2010/main" val="168302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E6F03-F507-9B76-255B-0D7083055936}"/>
              </a:ext>
            </a:extLst>
          </p:cNvPr>
          <p:cNvSpPr>
            <a:spLocks noGrp="1"/>
          </p:cNvSpPr>
          <p:nvPr>
            <p:ph type="title"/>
          </p:nvPr>
        </p:nvSpPr>
        <p:spPr>
          <a:xfrm>
            <a:off x="838199" y="402956"/>
            <a:ext cx="10515600" cy="495946"/>
          </a:xfrm>
        </p:spPr>
        <p:txBody>
          <a:bodyPr>
            <a:normAutofit fontScale="90000"/>
          </a:bodyPr>
          <a:lstStyle/>
          <a:p>
            <a:r>
              <a:rPr lang="en-US" sz="2400" dirty="0"/>
              <a:t>Check that the client who will buy the model of the brand and ratings of the model that can be shown by customers based on the mobile models’ overall sales, quantity, average sales, transactions, customer ratings in a particular month and  brand mobiles and models</a:t>
            </a:r>
            <a:br>
              <a:rPr lang="en-US" sz="2400" dirty="0"/>
            </a:br>
            <a:endParaRPr lang="en-IN" sz="2400" dirty="0"/>
          </a:p>
        </p:txBody>
      </p:sp>
      <p:pic>
        <p:nvPicPr>
          <p:cNvPr id="5" name="Content Placeholder 4">
            <a:extLst>
              <a:ext uri="{FF2B5EF4-FFF2-40B4-BE49-F238E27FC236}">
                <a16:creationId xmlns:a16="http://schemas.microsoft.com/office/drawing/2014/main" id="{0CE4F761-AAE4-B241-0C51-D69044CDC124}"/>
              </a:ext>
            </a:extLst>
          </p:cNvPr>
          <p:cNvPicPr>
            <a:picLocks noGrp="1" noChangeAspect="1"/>
          </p:cNvPicPr>
          <p:nvPr>
            <p:ph idx="1"/>
          </p:nvPr>
        </p:nvPicPr>
        <p:blipFill>
          <a:blip r:embed="rId2"/>
          <a:stretch>
            <a:fillRect/>
          </a:stretch>
        </p:blipFill>
        <p:spPr>
          <a:xfrm>
            <a:off x="838200" y="1066784"/>
            <a:ext cx="10515599" cy="5519081"/>
          </a:xfr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1EB273B7-25D5-51BC-530C-9DBB22C627D3}"/>
                  </a:ext>
                </a:extLst>
              </p14:cNvPr>
              <p14:cNvContentPartPr/>
              <p14:nvPr/>
            </p14:nvContentPartPr>
            <p14:xfrm flipV="1">
              <a:off x="4869824" y="3564610"/>
              <a:ext cx="1433880" cy="264869"/>
            </p14:xfrm>
          </p:contentPart>
        </mc:Choice>
        <mc:Fallback xmlns="">
          <p:pic>
            <p:nvPicPr>
              <p:cNvPr id="7" name="Ink 6">
                <a:extLst>
                  <a:ext uri="{FF2B5EF4-FFF2-40B4-BE49-F238E27FC236}">
                    <a16:creationId xmlns:a16="http://schemas.microsoft.com/office/drawing/2014/main" id="{1EB273B7-25D5-51BC-530C-9DBB22C627D3}"/>
                  </a:ext>
                </a:extLst>
              </p:cNvPr>
              <p:cNvPicPr/>
              <p:nvPr/>
            </p:nvPicPr>
            <p:blipFill>
              <a:blip r:embed="rId4"/>
              <a:stretch>
                <a:fillRect/>
              </a:stretch>
            </p:blipFill>
            <p:spPr>
              <a:xfrm flipV="1">
                <a:off x="4863704" y="3558492"/>
                <a:ext cx="1446120" cy="27710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1BD384E5-BA63-3C79-9958-1893B9EF03A7}"/>
                  </a:ext>
                </a:extLst>
              </p14:cNvPr>
              <p14:cNvContentPartPr/>
              <p14:nvPr/>
            </p14:nvContentPartPr>
            <p14:xfrm>
              <a:off x="2246656" y="1069304"/>
              <a:ext cx="360" cy="360"/>
            </p14:xfrm>
          </p:contentPart>
        </mc:Choice>
        <mc:Fallback xmlns="">
          <p:pic>
            <p:nvPicPr>
              <p:cNvPr id="8" name="Ink 7">
                <a:extLst>
                  <a:ext uri="{FF2B5EF4-FFF2-40B4-BE49-F238E27FC236}">
                    <a16:creationId xmlns:a16="http://schemas.microsoft.com/office/drawing/2014/main" id="{1BD384E5-BA63-3C79-9958-1893B9EF03A7}"/>
                  </a:ext>
                </a:extLst>
              </p:cNvPr>
              <p:cNvPicPr/>
              <p:nvPr/>
            </p:nvPicPr>
            <p:blipFill>
              <a:blip r:embed="rId6"/>
              <a:stretch>
                <a:fillRect/>
              </a:stretch>
            </p:blipFill>
            <p:spPr>
              <a:xfrm>
                <a:off x="2240536" y="1063184"/>
                <a:ext cx="12600" cy="12600"/>
              </a:xfrm>
              <a:prstGeom prst="rect">
                <a:avLst/>
              </a:prstGeom>
            </p:spPr>
          </p:pic>
        </mc:Fallback>
      </mc:AlternateContent>
    </p:spTree>
    <p:extLst>
      <p:ext uri="{BB962C8B-B14F-4D97-AF65-F5344CB8AC3E}">
        <p14:creationId xmlns:p14="http://schemas.microsoft.com/office/powerpoint/2010/main" val="180771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8E48D-73F1-C51A-B3E8-D4A1903FD78A}"/>
              </a:ext>
            </a:extLst>
          </p:cNvPr>
          <p:cNvSpPr>
            <a:spLocks noGrp="1"/>
          </p:cNvSpPr>
          <p:nvPr>
            <p:ph type="title"/>
          </p:nvPr>
        </p:nvSpPr>
        <p:spPr>
          <a:xfrm>
            <a:off x="838199" y="365126"/>
            <a:ext cx="10677041" cy="1029721"/>
          </a:xfrm>
        </p:spPr>
        <p:txBody>
          <a:bodyPr>
            <a:normAutofit fontScale="90000"/>
          </a:bodyPr>
          <a:lstStyle/>
          <a:p>
            <a:r>
              <a:rPr lang="en-US" sz="2700" dirty="0"/>
              <a:t>Check that the client who will buy the model of the brand and ratings of the model that can be shown by customers based on the mobile models’ overall sales, quantity, average sales, transactions, customer ratings in a particular month sales brand models and payment methods</a:t>
            </a:r>
            <a:br>
              <a:rPr lang="en-US" sz="2700" dirty="0"/>
            </a:br>
            <a:endParaRPr lang="en-IN" sz="2700" dirty="0"/>
          </a:p>
        </p:txBody>
      </p:sp>
      <p:pic>
        <p:nvPicPr>
          <p:cNvPr id="5" name="Content Placeholder 4">
            <a:extLst>
              <a:ext uri="{FF2B5EF4-FFF2-40B4-BE49-F238E27FC236}">
                <a16:creationId xmlns:a16="http://schemas.microsoft.com/office/drawing/2014/main" id="{D77BD6E4-56BF-B4EE-8981-6609E5C56312}"/>
              </a:ext>
            </a:extLst>
          </p:cNvPr>
          <p:cNvPicPr>
            <a:picLocks noGrp="1" noChangeAspect="1"/>
          </p:cNvPicPr>
          <p:nvPr>
            <p:ph idx="1"/>
          </p:nvPr>
        </p:nvPicPr>
        <p:blipFill>
          <a:blip r:embed="rId2"/>
          <a:stretch>
            <a:fillRect/>
          </a:stretch>
        </p:blipFill>
        <p:spPr>
          <a:xfrm>
            <a:off x="838200" y="1549832"/>
            <a:ext cx="10515599" cy="4943043"/>
          </a:xfr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16FBCBF9-D79C-4D5F-557B-A3BC7599F9ED}"/>
                  </a:ext>
                </a:extLst>
              </p14:cNvPr>
              <p14:cNvContentPartPr/>
              <p14:nvPr/>
            </p14:nvContentPartPr>
            <p14:xfrm>
              <a:off x="6078704" y="3797085"/>
              <a:ext cx="1158480" cy="309966"/>
            </p14:xfrm>
          </p:contentPart>
        </mc:Choice>
        <mc:Fallback xmlns="">
          <p:pic>
            <p:nvPicPr>
              <p:cNvPr id="7" name="Ink 6">
                <a:extLst>
                  <a:ext uri="{FF2B5EF4-FFF2-40B4-BE49-F238E27FC236}">
                    <a16:creationId xmlns:a16="http://schemas.microsoft.com/office/drawing/2014/main" id="{16FBCBF9-D79C-4D5F-557B-A3BC7599F9ED}"/>
                  </a:ext>
                </a:extLst>
              </p:cNvPr>
              <p:cNvPicPr/>
              <p:nvPr/>
            </p:nvPicPr>
            <p:blipFill>
              <a:blip r:embed="rId4"/>
              <a:stretch>
                <a:fillRect/>
              </a:stretch>
            </p:blipFill>
            <p:spPr>
              <a:xfrm>
                <a:off x="6072584" y="3790965"/>
                <a:ext cx="1170720" cy="322206"/>
              </a:xfrm>
              <a:prstGeom prst="rect">
                <a:avLst/>
              </a:prstGeom>
            </p:spPr>
          </p:pic>
        </mc:Fallback>
      </mc:AlternateContent>
    </p:spTree>
    <p:extLst>
      <p:ext uri="{BB962C8B-B14F-4D97-AF65-F5344CB8AC3E}">
        <p14:creationId xmlns:p14="http://schemas.microsoft.com/office/powerpoint/2010/main" val="2029964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FEDBA-F76D-CEBD-D6F2-DCDB89330A67}"/>
              </a:ext>
            </a:extLst>
          </p:cNvPr>
          <p:cNvSpPr>
            <a:spLocks noGrp="1"/>
          </p:cNvSpPr>
          <p:nvPr>
            <p:ph type="title"/>
          </p:nvPr>
        </p:nvSpPr>
        <p:spPr>
          <a:xfrm>
            <a:off x="838199" y="241139"/>
            <a:ext cx="10515600" cy="1060719"/>
          </a:xfrm>
        </p:spPr>
        <p:txBody>
          <a:bodyPr>
            <a:normAutofit/>
          </a:bodyPr>
          <a:lstStyle/>
          <a:p>
            <a:r>
              <a:rPr lang="en-US" sz="2400" dirty="0"/>
              <a:t>We can assign models  to buttons  by using bookmarks and actions to particular fields and title to particular buttons</a:t>
            </a:r>
            <a:endParaRPr lang="en-IN" sz="2400" dirty="0"/>
          </a:p>
        </p:txBody>
      </p:sp>
      <p:pic>
        <p:nvPicPr>
          <p:cNvPr id="5" name="Content Placeholder 4">
            <a:extLst>
              <a:ext uri="{FF2B5EF4-FFF2-40B4-BE49-F238E27FC236}">
                <a16:creationId xmlns:a16="http://schemas.microsoft.com/office/drawing/2014/main" id="{A726A4C6-D20E-63A9-A47F-CC52CCC2ACFC}"/>
              </a:ext>
            </a:extLst>
          </p:cNvPr>
          <p:cNvPicPr>
            <a:picLocks noGrp="1" noChangeAspect="1"/>
          </p:cNvPicPr>
          <p:nvPr>
            <p:ph idx="1"/>
          </p:nvPr>
        </p:nvPicPr>
        <p:blipFill>
          <a:blip r:embed="rId2"/>
          <a:stretch>
            <a:fillRect/>
          </a:stretch>
        </p:blipFill>
        <p:spPr>
          <a:xfrm>
            <a:off x="838200" y="1425844"/>
            <a:ext cx="10515599" cy="5067031"/>
          </a:xfrm>
        </p:spPr>
      </p:pic>
    </p:spTree>
    <p:extLst>
      <p:ext uri="{BB962C8B-B14F-4D97-AF65-F5344CB8AC3E}">
        <p14:creationId xmlns:p14="http://schemas.microsoft.com/office/powerpoint/2010/main" val="4282498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9FFD3-1FED-CF96-05C3-CE2615332BF9}"/>
              </a:ext>
            </a:extLst>
          </p:cNvPr>
          <p:cNvSpPr>
            <a:spLocks noGrp="1"/>
          </p:cNvSpPr>
          <p:nvPr>
            <p:ph type="title"/>
          </p:nvPr>
        </p:nvSpPr>
        <p:spPr>
          <a:xfrm>
            <a:off x="838200" y="210398"/>
            <a:ext cx="10515600" cy="734999"/>
          </a:xfrm>
        </p:spPr>
        <p:txBody>
          <a:bodyPr>
            <a:normAutofit fontScale="90000"/>
          </a:bodyPr>
          <a:lstStyle/>
          <a:p>
            <a:r>
              <a:rPr lang="en-US" sz="2400" dirty="0"/>
              <a:t>When we assign the data to particular buttons, we can create bookmarks and assign to dashboard by using selection pans</a:t>
            </a:r>
            <a:br>
              <a:rPr lang="en-US" sz="2400" dirty="0"/>
            </a:br>
            <a:endParaRPr lang="en-IN" sz="2400" dirty="0"/>
          </a:p>
        </p:txBody>
      </p:sp>
      <p:pic>
        <p:nvPicPr>
          <p:cNvPr id="5" name="Content Placeholder 4">
            <a:extLst>
              <a:ext uri="{FF2B5EF4-FFF2-40B4-BE49-F238E27FC236}">
                <a16:creationId xmlns:a16="http://schemas.microsoft.com/office/drawing/2014/main" id="{9901F110-7BCB-F966-6A3D-E5B9D067FCC3}"/>
              </a:ext>
            </a:extLst>
          </p:cNvPr>
          <p:cNvPicPr>
            <a:picLocks noGrp="1" noChangeAspect="1"/>
          </p:cNvPicPr>
          <p:nvPr>
            <p:ph idx="1"/>
          </p:nvPr>
        </p:nvPicPr>
        <p:blipFill>
          <a:blip r:embed="rId2"/>
          <a:stretch>
            <a:fillRect/>
          </a:stretch>
        </p:blipFill>
        <p:spPr>
          <a:xfrm>
            <a:off x="838200" y="1067865"/>
            <a:ext cx="10515599" cy="5109098"/>
          </a:xfr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11122E1-3005-99C8-64C4-BCFD1481827A}"/>
                  </a:ext>
                </a:extLst>
              </p14:cNvPr>
              <p14:cNvContentPartPr/>
              <p14:nvPr/>
            </p14:nvContentPartPr>
            <p14:xfrm>
              <a:off x="6862784" y="3155559"/>
              <a:ext cx="1486800" cy="2166480"/>
            </p14:xfrm>
          </p:contentPart>
        </mc:Choice>
        <mc:Fallback xmlns="">
          <p:pic>
            <p:nvPicPr>
              <p:cNvPr id="7" name="Ink 6">
                <a:extLst>
                  <a:ext uri="{FF2B5EF4-FFF2-40B4-BE49-F238E27FC236}">
                    <a16:creationId xmlns:a16="http://schemas.microsoft.com/office/drawing/2014/main" id="{211122E1-3005-99C8-64C4-BCFD1481827A}"/>
                  </a:ext>
                </a:extLst>
              </p:cNvPr>
              <p:cNvPicPr/>
              <p:nvPr/>
            </p:nvPicPr>
            <p:blipFill>
              <a:blip r:embed="rId4"/>
              <a:stretch>
                <a:fillRect/>
              </a:stretch>
            </p:blipFill>
            <p:spPr>
              <a:xfrm>
                <a:off x="6856664" y="3149439"/>
                <a:ext cx="1499040" cy="2178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66C721DD-C1C0-D4A4-179B-037C2ACEED38}"/>
                  </a:ext>
                </a:extLst>
              </p14:cNvPr>
              <p14:cNvContentPartPr/>
              <p14:nvPr/>
            </p14:nvContentPartPr>
            <p14:xfrm>
              <a:off x="2975296" y="1069304"/>
              <a:ext cx="360" cy="360"/>
            </p14:xfrm>
          </p:contentPart>
        </mc:Choice>
        <mc:Fallback xmlns="">
          <p:pic>
            <p:nvPicPr>
              <p:cNvPr id="8" name="Ink 7">
                <a:extLst>
                  <a:ext uri="{FF2B5EF4-FFF2-40B4-BE49-F238E27FC236}">
                    <a16:creationId xmlns:a16="http://schemas.microsoft.com/office/drawing/2014/main" id="{66C721DD-C1C0-D4A4-179B-037C2ACEED38}"/>
                  </a:ext>
                </a:extLst>
              </p:cNvPr>
              <p:cNvPicPr/>
              <p:nvPr/>
            </p:nvPicPr>
            <p:blipFill>
              <a:blip r:embed="rId6"/>
              <a:stretch>
                <a:fillRect/>
              </a:stretch>
            </p:blipFill>
            <p:spPr>
              <a:xfrm>
                <a:off x="2969176" y="1063184"/>
                <a:ext cx="12600" cy="12600"/>
              </a:xfrm>
              <a:prstGeom prst="rect">
                <a:avLst/>
              </a:prstGeom>
            </p:spPr>
          </p:pic>
        </mc:Fallback>
      </mc:AlternateContent>
    </p:spTree>
    <p:extLst>
      <p:ext uri="{BB962C8B-B14F-4D97-AF65-F5344CB8AC3E}">
        <p14:creationId xmlns:p14="http://schemas.microsoft.com/office/powerpoint/2010/main" val="2979224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B7D89-1BC1-8144-AE4F-9817447A811A}"/>
              </a:ext>
            </a:extLst>
          </p:cNvPr>
          <p:cNvSpPr>
            <a:spLocks noGrp="1"/>
          </p:cNvSpPr>
          <p:nvPr>
            <p:ph type="title"/>
          </p:nvPr>
        </p:nvSpPr>
        <p:spPr>
          <a:xfrm>
            <a:off x="838200" y="352345"/>
            <a:ext cx="10515600" cy="546014"/>
          </a:xfrm>
        </p:spPr>
        <p:txBody>
          <a:bodyPr>
            <a:normAutofit fontScale="90000"/>
          </a:bodyPr>
          <a:lstStyle/>
          <a:p>
            <a:r>
              <a:rPr lang="en-US" sz="2700" dirty="0"/>
              <a:t>When we assign the data to particular buttons, we can create bookmarks and assign them to the dashboard by using selection pans We will assign them to bookmarks</a:t>
            </a:r>
            <a:br>
              <a:rPr lang="en-US" dirty="0"/>
            </a:br>
            <a:endParaRPr lang="en-IN" dirty="0"/>
          </a:p>
        </p:txBody>
      </p:sp>
      <p:pic>
        <p:nvPicPr>
          <p:cNvPr id="5" name="Content Placeholder 4">
            <a:extLst>
              <a:ext uri="{FF2B5EF4-FFF2-40B4-BE49-F238E27FC236}">
                <a16:creationId xmlns:a16="http://schemas.microsoft.com/office/drawing/2014/main" id="{A5FAB03F-3C30-B98A-5B55-7A42F48231C1}"/>
              </a:ext>
            </a:extLst>
          </p:cNvPr>
          <p:cNvPicPr>
            <a:picLocks noGrp="1" noChangeAspect="1"/>
          </p:cNvPicPr>
          <p:nvPr>
            <p:ph idx="1"/>
          </p:nvPr>
        </p:nvPicPr>
        <p:blipFill>
          <a:blip r:embed="rId2"/>
          <a:stretch>
            <a:fillRect/>
          </a:stretch>
        </p:blipFill>
        <p:spPr>
          <a:xfrm>
            <a:off x="838200" y="1022888"/>
            <a:ext cx="10515599" cy="5469986"/>
          </a:xfrm>
        </p:spPr>
      </p:pic>
      <mc:AlternateContent xmlns:mc="http://schemas.openxmlformats.org/markup-compatibility/2006" xmlns:p14="http://schemas.microsoft.com/office/powerpoint/2010/main">
        <mc:Choice Requires="p14">
          <p:contentPart p14:bwMode="auto" r:id="rId3">
            <p14:nvContentPartPr>
              <p14:cNvPr id="48" name="Ink 47">
                <a:extLst>
                  <a:ext uri="{FF2B5EF4-FFF2-40B4-BE49-F238E27FC236}">
                    <a16:creationId xmlns:a16="http://schemas.microsoft.com/office/drawing/2014/main" id="{D6A60D09-8561-1180-66C6-CEF22E4A2C90}"/>
                  </a:ext>
                </a:extLst>
              </p14:cNvPr>
              <p14:cNvContentPartPr/>
              <p14:nvPr/>
            </p14:nvContentPartPr>
            <p14:xfrm>
              <a:off x="6788056" y="2122719"/>
              <a:ext cx="360" cy="360"/>
            </p14:xfrm>
          </p:contentPart>
        </mc:Choice>
        <mc:Fallback xmlns="">
          <p:pic>
            <p:nvPicPr>
              <p:cNvPr id="48" name="Ink 47">
                <a:extLst>
                  <a:ext uri="{FF2B5EF4-FFF2-40B4-BE49-F238E27FC236}">
                    <a16:creationId xmlns:a16="http://schemas.microsoft.com/office/drawing/2014/main" id="{D6A60D09-8561-1180-66C6-CEF22E4A2C90}"/>
                  </a:ext>
                </a:extLst>
              </p:cNvPr>
              <p:cNvPicPr/>
              <p:nvPr/>
            </p:nvPicPr>
            <p:blipFill>
              <a:blip r:embed="rId4"/>
              <a:stretch>
                <a:fillRect/>
              </a:stretch>
            </p:blipFill>
            <p:spPr>
              <a:xfrm>
                <a:off x="6781936" y="211659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37299531-5470-6E90-931D-0C7AE2F58531}"/>
                  </a:ext>
                </a:extLst>
              </p14:cNvPr>
              <p14:cNvContentPartPr/>
              <p14:nvPr/>
            </p14:nvContentPartPr>
            <p14:xfrm>
              <a:off x="8585896" y="2231439"/>
              <a:ext cx="360" cy="360"/>
            </p14:xfrm>
          </p:contentPart>
        </mc:Choice>
        <mc:Fallback xmlns="">
          <p:pic>
            <p:nvPicPr>
              <p:cNvPr id="53" name="Ink 52">
                <a:extLst>
                  <a:ext uri="{FF2B5EF4-FFF2-40B4-BE49-F238E27FC236}">
                    <a16:creationId xmlns:a16="http://schemas.microsoft.com/office/drawing/2014/main" id="{37299531-5470-6E90-931D-0C7AE2F58531}"/>
                  </a:ext>
                </a:extLst>
              </p:cNvPr>
              <p:cNvPicPr/>
              <p:nvPr/>
            </p:nvPicPr>
            <p:blipFill>
              <a:blip r:embed="rId18"/>
              <a:stretch>
                <a:fillRect/>
              </a:stretch>
            </p:blipFill>
            <p:spPr>
              <a:xfrm>
                <a:off x="8579776" y="2225319"/>
                <a:ext cx="12600" cy="12600"/>
              </a:xfrm>
              <a:prstGeom prst="rect">
                <a:avLst/>
              </a:prstGeom>
            </p:spPr>
          </p:pic>
        </mc:Fallback>
      </mc:AlternateContent>
      <p:sp>
        <p:nvSpPr>
          <p:cNvPr id="4" name="TextBox 3">
            <a:extLst>
              <a:ext uri="{FF2B5EF4-FFF2-40B4-BE49-F238E27FC236}">
                <a16:creationId xmlns:a16="http://schemas.microsoft.com/office/drawing/2014/main" id="{D1119217-80DE-E6FF-F615-5DB99E4B3D01}"/>
              </a:ext>
            </a:extLst>
          </p:cNvPr>
          <p:cNvSpPr txBox="1"/>
          <p:nvPr/>
        </p:nvSpPr>
        <p:spPr>
          <a:xfrm>
            <a:off x="7861826" y="1474509"/>
            <a:ext cx="2014059" cy="2862322"/>
          </a:xfrm>
          <a:prstGeom prst="rect">
            <a:avLst/>
          </a:prstGeom>
          <a:noFill/>
        </p:spPr>
        <p:txBody>
          <a:bodyPr wrap="square" rtlCol="0">
            <a:spAutoFit/>
          </a:bodyPr>
          <a:lstStyle/>
          <a:p>
            <a:r>
              <a:rPr lang="en-US" dirty="0">
                <a:solidFill>
                  <a:srgbClr val="FF0000"/>
                </a:solidFill>
              </a:rPr>
              <a:t>We can add bookmarks to a particular dashboard that can be assigned by using the selection pane  for actions of  buttons </a:t>
            </a:r>
            <a:r>
              <a:rPr lang="en-US" dirty="0" err="1">
                <a:solidFill>
                  <a:srgbClr val="FF0000"/>
                </a:solidFill>
              </a:rPr>
              <a:t>ansd</a:t>
            </a:r>
            <a:r>
              <a:rPr lang="en-US" dirty="0">
                <a:solidFill>
                  <a:srgbClr val="FF0000"/>
                </a:solidFill>
              </a:rPr>
              <a:t> images</a:t>
            </a:r>
            <a:endParaRPr lang="en-IN" dirty="0">
              <a:solidFill>
                <a:srgbClr val="FF0000"/>
              </a:solidFill>
            </a:endParaRPr>
          </a:p>
        </p:txBody>
      </p:sp>
      <mc:AlternateContent xmlns:mc="http://schemas.openxmlformats.org/markup-compatibility/2006" xmlns:p14="http://schemas.microsoft.com/office/powerpoint/2010/main">
        <mc:Choice Requires="p14">
          <p:contentPart p14:bwMode="auto" r:id="rId19">
            <p14:nvContentPartPr>
              <p14:cNvPr id="29" name="Ink 28">
                <a:extLst>
                  <a:ext uri="{FF2B5EF4-FFF2-40B4-BE49-F238E27FC236}">
                    <a16:creationId xmlns:a16="http://schemas.microsoft.com/office/drawing/2014/main" id="{1CDDDF7A-CAEB-C7C7-D252-E4A03DC95E8F}"/>
                  </a:ext>
                </a:extLst>
              </p14:cNvPr>
              <p14:cNvContentPartPr/>
              <p14:nvPr/>
            </p14:nvContentPartPr>
            <p14:xfrm>
              <a:off x="6198736" y="1859504"/>
              <a:ext cx="16200" cy="325800"/>
            </p14:xfrm>
          </p:contentPart>
        </mc:Choice>
        <mc:Fallback xmlns="">
          <p:pic>
            <p:nvPicPr>
              <p:cNvPr id="29" name="Ink 28">
                <a:extLst>
                  <a:ext uri="{FF2B5EF4-FFF2-40B4-BE49-F238E27FC236}">
                    <a16:creationId xmlns:a16="http://schemas.microsoft.com/office/drawing/2014/main" id="{1CDDDF7A-CAEB-C7C7-D252-E4A03DC95E8F}"/>
                  </a:ext>
                </a:extLst>
              </p:cNvPr>
              <p:cNvPicPr/>
              <p:nvPr/>
            </p:nvPicPr>
            <p:blipFill>
              <a:blip r:embed="rId20"/>
              <a:stretch>
                <a:fillRect/>
              </a:stretch>
            </p:blipFill>
            <p:spPr>
              <a:xfrm>
                <a:off x="6192616" y="1853384"/>
                <a:ext cx="28440" cy="338040"/>
              </a:xfrm>
              <a:prstGeom prst="rect">
                <a:avLst/>
              </a:prstGeom>
            </p:spPr>
          </p:pic>
        </mc:Fallback>
      </mc:AlternateContent>
      <p:grpSp>
        <p:nvGrpSpPr>
          <p:cNvPr id="57" name="Group 56">
            <a:extLst>
              <a:ext uri="{FF2B5EF4-FFF2-40B4-BE49-F238E27FC236}">
                <a16:creationId xmlns:a16="http://schemas.microsoft.com/office/drawing/2014/main" id="{213FF8E0-3066-2019-56B7-AC76CA456CCE}"/>
              </a:ext>
            </a:extLst>
          </p:cNvPr>
          <p:cNvGrpSpPr/>
          <p:nvPr/>
        </p:nvGrpSpPr>
        <p:grpSpPr>
          <a:xfrm>
            <a:off x="6028456" y="1713980"/>
            <a:ext cx="1686960" cy="720803"/>
            <a:chOff x="6028456" y="1500944"/>
            <a:chExt cx="1686960" cy="933840"/>
          </a:xfrm>
        </p:grpSpPr>
        <mc:AlternateContent xmlns:mc="http://schemas.openxmlformats.org/markup-compatibility/2006" xmlns:p14="http://schemas.microsoft.com/office/powerpoint/2010/main">
          <mc:Choice Requires="p14">
            <p:contentPart p14:bwMode="auto" r:id="rId21">
              <p14:nvContentPartPr>
                <p14:cNvPr id="6" name="Ink 5">
                  <a:extLst>
                    <a:ext uri="{FF2B5EF4-FFF2-40B4-BE49-F238E27FC236}">
                      <a16:creationId xmlns:a16="http://schemas.microsoft.com/office/drawing/2014/main" id="{47608DBD-DF2E-C2EC-7374-62EB904878E0}"/>
                    </a:ext>
                  </a:extLst>
                </p14:cNvPr>
                <p14:cNvContentPartPr/>
                <p14:nvPr/>
              </p14:nvContentPartPr>
              <p14:xfrm>
                <a:off x="6182896" y="1500944"/>
                <a:ext cx="1432440" cy="419040"/>
              </p14:xfrm>
            </p:contentPart>
          </mc:Choice>
          <mc:Fallback xmlns="">
            <p:pic>
              <p:nvPicPr>
                <p:cNvPr id="6" name="Ink 5">
                  <a:extLst>
                    <a:ext uri="{FF2B5EF4-FFF2-40B4-BE49-F238E27FC236}">
                      <a16:creationId xmlns:a16="http://schemas.microsoft.com/office/drawing/2014/main" id="{47608DBD-DF2E-C2EC-7374-62EB904878E0}"/>
                    </a:ext>
                  </a:extLst>
                </p:cNvPr>
                <p:cNvPicPr/>
                <p:nvPr/>
              </p:nvPicPr>
              <p:blipFill>
                <a:blip r:embed="rId22"/>
                <a:stretch>
                  <a:fillRect/>
                </a:stretch>
              </p:blipFill>
              <p:spPr>
                <a:xfrm>
                  <a:off x="6176776" y="1493020"/>
                  <a:ext cx="1444680" cy="43488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 name="Ink 7">
                  <a:extLst>
                    <a:ext uri="{FF2B5EF4-FFF2-40B4-BE49-F238E27FC236}">
                      <a16:creationId xmlns:a16="http://schemas.microsoft.com/office/drawing/2014/main" id="{5963A876-2849-BEAE-D500-1AD255401B83}"/>
                    </a:ext>
                  </a:extLst>
                </p14:cNvPr>
                <p14:cNvContentPartPr/>
                <p14:nvPr/>
              </p14:nvContentPartPr>
              <p14:xfrm>
                <a:off x="6028456" y="1806224"/>
                <a:ext cx="362880" cy="346680"/>
              </p14:xfrm>
            </p:contentPart>
          </mc:Choice>
          <mc:Fallback xmlns="">
            <p:pic>
              <p:nvPicPr>
                <p:cNvPr id="8" name="Ink 7">
                  <a:extLst>
                    <a:ext uri="{FF2B5EF4-FFF2-40B4-BE49-F238E27FC236}">
                      <a16:creationId xmlns:a16="http://schemas.microsoft.com/office/drawing/2014/main" id="{5963A876-2849-BEAE-D500-1AD255401B83}"/>
                    </a:ext>
                  </a:extLst>
                </p:cNvPr>
                <p:cNvPicPr/>
                <p:nvPr/>
              </p:nvPicPr>
              <p:blipFill>
                <a:blip r:embed="rId24"/>
                <a:stretch>
                  <a:fillRect/>
                </a:stretch>
              </p:blipFill>
              <p:spPr>
                <a:xfrm>
                  <a:off x="6022336" y="1798303"/>
                  <a:ext cx="375120" cy="362523"/>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0" name="Ink 49">
                  <a:extLst>
                    <a:ext uri="{FF2B5EF4-FFF2-40B4-BE49-F238E27FC236}">
                      <a16:creationId xmlns:a16="http://schemas.microsoft.com/office/drawing/2014/main" id="{3DF2B6CB-2206-99E0-285D-705ACE389FBF}"/>
                    </a:ext>
                  </a:extLst>
                </p14:cNvPr>
                <p14:cNvContentPartPr/>
                <p14:nvPr/>
              </p14:nvContentPartPr>
              <p14:xfrm>
                <a:off x="6895696" y="2167664"/>
                <a:ext cx="819720" cy="267120"/>
              </p14:xfrm>
            </p:contentPart>
          </mc:Choice>
          <mc:Fallback xmlns="">
            <p:pic>
              <p:nvPicPr>
                <p:cNvPr id="50" name="Ink 49">
                  <a:extLst>
                    <a:ext uri="{FF2B5EF4-FFF2-40B4-BE49-F238E27FC236}">
                      <a16:creationId xmlns:a16="http://schemas.microsoft.com/office/drawing/2014/main" id="{3DF2B6CB-2206-99E0-285D-705ACE389FBF}"/>
                    </a:ext>
                  </a:extLst>
                </p:cNvPr>
                <p:cNvPicPr/>
                <p:nvPr/>
              </p:nvPicPr>
              <p:blipFill>
                <a:blip r:embed="rId26"/>
                <a:stretch>
                  <a:fillRect/>
                </a:stretch>
              </p:blipFill>
              <p:spPr>
                <a:xfrm>
                  <a:off x="6889576" y="2159739"/>
                  <a:ext cx="831960" cy="28297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4" name="Ink 53">
                  <a:extLst>
                    <a:ext uri="{FF2B5EF4-FFF2-40B4-BE49-F238E27FC236}">
                      <a16:creationId xmlns:a16="http://schemas.microsoft.com/office/drawing/2014/main" id="{2CAEE7E9-C6D6-E9B4-6B6E-56388C976A52}"/>
                    </a:ext>
                  </a:extLst>
                </p14:cNvPr>
                <p14:cNvContentPartPr/>
                <p14:nvPr/>
              </p14:nvContentPartPr>
              <p14:xfrm>
                <a:off x="7563136" y="1719824"/>
                <a:ext cx="87840" cy="437400"/>
              </p14:xfrm>
            </p:contentPart>
          </mc:Choice>
          <mc:Fallback xmlns="">
            <p:pic>
              <p:nvPicPr>
                <p:cNvPr id="54" name="Ink 53">
                  <a:extLst>
                    <a:ext uri="{FF2B5EF4-FFF2-40B4-BE49-F238E27FC236}">
                      <a16:creationId xmlns:a16="http://schemas.microsoft.com/office/drawing/2014/main" id="{2CAEE7E9-C6D6-E9B4-6B6E-56388C976A52}"/>
                    </a:ext>
                  </a:extLst>
                </p:cNvPr>
                <p:cNvPicPr/>
                <p:nvPr/>
              </p:nvPicPr>
              <p:blipFill>
                <a:blip r:embed="rId28"/>
                <a:stretch>
                  <a:fillRect/>
                </a:stretch>
              </p:blipFill>
              <p:spPr>
                <a:xfrm>
                  <a:off x="7557016" y="1711897"/>
                  <a:ext cx="100080" cy="453255"/>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6" name="Ink 55">
                  <a:extLst>
                    <a:ext uri="{FF2B5EF4-FFF2-40B4-BE49-F238E27FC236}">
                      <a16:creationId xmlns:a16="http://schemas.microsoft.com/office/drawing/2014/main" id="{4205E1CD-875F-7850-FD37-8C7EE46890F4}"/>
                    </a:ext>
                  </a:extLst>
                </p14:cNvPr>
                <p14:cNvContentPartPr/>
                <p14:nvPr/>
              </p14:nvContentPartPr>
              <p14:xfrm>
                <a:off x="7609216" y="2092064"/>
                <a:ext cx="16200" cy="137520"/>
              </p14:xfrm>
            </p:contentPart>
          </mc:Choice>
          <mc:Fallback xmlns="">
            <p:pic>
              <p:nvPicPr>
                <p:cNvPr id="56" name="Ink 55">
                  <a:extLst>
                    <a:ext uri="{FF2B5EF4-FFF2-40B4-BE49-F238E27FC236}">
                      <a16:creationId xmlns:a16="http://schemas.microsoft.com/office/drawing/2014/main" id="{4205E1CD-875F-7850-FD37-8C7EE46890F4}"/>
                    </a:ext>
                  </a:extLst>
                </p:cNvPr>
                <p:cNvPicPr/>
                <p:nvPr/>
              </p:nvPicPr>
              <p:blipFill>
                <a:blip r:embed="rId30"/>
                <a:stretch>
                  <a:fillRect/>
                </a:stretch>
              </p:blipFill>
              <p:spPr>
                <a:xfrm>
                  <a:off x="7603096" y="2084139"/>
                  <a:ext cx="28440" cy="15337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58" name="Ink 57">
                <a:extLst>
                  <a:ext uri="{FF2B5EF4-FFF2-40B4-BE49-F238E27FC236}">
                    <a16:creationId xmlns:a16="http://schemas.microsoft.com/office/drawing/2014/main" id="{86333BD6-E5EE-0597-7F40-9B33F9CB788E}"/>
                  </a:ext>
                </a:extLst>
              </p14:cNvPr>
              <p14:cNvContentPartPr/>
              <p14:nvPr/>
            </p14:nvContentPartPr>
            <p14:xfrm>
              <a:off x="45976" y="4013744"/>
              <a:ext cx="360" cy="360"/>
            </p14:xfrm>
          </p:contentPart>
        </mc:Choice>
        <mc:Fallback xmlns="">
          <p:pic>
            <p:nvPicPr>
              <p:cNvPr id="58" name="Ink 57">
                <a:extLst>
                  <a:ext uri="{FF2B5EF4-FFF2-40B4-BE49-F238E27FC236}">
                    <a16:creationId xmlns:a16="http://schemas.microsoft.com/office/drawing/2014/main" id="{86333BD6-E5EE-0597-7F40-9B33F9CB788E}"/>
                  </a:ext>
                </a:extLst>
              </p:cNvPr>
              <p:cNvPicPr/>
              <p:nvPr/>
            </p:nvPicPr>
            <p:blipFill>
              <a:blip r:embed="rId4"/>
              <a:stretch>
                <a:fillRect/>
              </a:stretch>
            </p:blipFill>
            <p:spPr>
              <a:xfrm>
                <a:off x="39856" y="4007624"/>
                <a:ext cx="12600" cy="12600"/>
              </a:xfrm>
              <a:prstGeom prst="rect">
                <a:avLst/>
              </a:prstGeom>
            </p:spPr>
          </p:pic>
        </mc:Fallback>
      </mc:AlternateContent>
      <p:sp>
        <p:nvSpPr>
          <p:cNvPr id="59" name="TextBox 58">
            <a:extLst>
              <a:ext uri="{FF2B5EF4-FFF2-40B4-BE49-F238E27FC236}">
                <a16:creationId xmlns:a16="http://schemas.microsoft.com/office/drawing/2014/main" id="{8D1A6F23-28FE-6D75-EECC-003B83548F84}"/>
              </a:ext>
            </a:extLst>
          </p:cNvPr>
          <p:cNvSpPr txBox="1"/>
          <p:nvPr/>
        </p:nvSpPr>
        <p:spPr>
          <a:xfrm>
            <a:off x="5656534" y="1344648"/>
            <a:ext cx="2262398" cy="379891"/>
          </a:xfrm>
          <a:prstGeom prst="rect">
            <a:avLst/>
          </a:prstGeom>
          <a:noFill/>
        </p:spPr>
        <p:txBody>
          <a:bodyPr wrap="square" rtlCol="0">
            <a:spAutoFit/>
          </a:bodyPr>
          <a:lstStyle/>
          <a:p>
            <a:r>
              <a:rPr lang="en-US" dirty="0">
                <a:solidFill>
                  <a:srgbClr val="00B050"/>
                </a:solidFill>
              </a:rPr>
              <a:t>Assign to bookmarks </a:t>
            </a:r>
            <a:endParaRPr lang="en-IN" dirty="0">
              <a:solidFill>
                <a:srgbClr val="00B050"/>
              </a:solidFill>
            </a:endParaRPr>
          </a:p>
        </p:txBody>
      </p:sp>
    </p:spTree>
    <p:extLst>
      <p:ext uri="{BB962C8B-B14F-4D97-AF65-F5344CB8AC3E}">
        <p14:creationId xmlns:p14="http://schemas.microsoft.com/office/powerpoint/2010/main" val="139014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A0A4-7A24-5706-25ED-46C7F21E6CA9}"/>
              </a:ext>
            </a:extLst>
          </p:cNvPr>
          <p:cNvSpPr>
            <a:spLocks noGrp="1"/>
          </p:cNvSpPr>
          <p:nvPr>
            <p:ph type="title"/>
          </p:nvPr>
        </p:nvSpPr>
        <p:spPr>
          <a:xfrm>
            <a:off x="838200" y="181877"/>
            <a:ext cx="10515600" cy="949500"/>
          </a:xfrm>
        </p:spPr>
        <p:txBody>
          <a:bodyPr>
            <a:normAutofit/>
          </a:bodyPr>
          <a:lstStyle/>
          <a:p>
            <a:r>
              <a:rPr lang="en-US" sz="2400" dirty="0"/>
              <a:t>When we click on the particular selection filters that can be create by using the some measure to filter</a:t>
            </a:r>
            <a:endParaRPr lang="en-IN" sz="2400" dirty="0"/>
          </a:p>
        </p:txBody>
      </p:sp>
      <p:sp>
        <p:nvSpPr>
          <p:cNvPr id="3" name="Content Placeholder 2">
            <a:extLst>
              <a:ext uri="{FF2B5EF4-FFF2-40B4-BE49-F238E27FC236}">
                <a16:creationId xmlns:a16="http://schemas.microsoft.com/office/drawing/2014/main" id="{DDFB414E-47D6-1DD3-205F-0D783ED41B99}"/>
              </a:ext>
            </a:extLst>
          </p:cNvPr>
          <p:cNvSpPr>
            <a:spLocks noGrp="1"/>
          </p:cNvSpPr>
          <p:nvPr>
            <p:ph sz="half" idx="1"/>
          </p:nvPr>
        </p:nvSpPr>
        <p:spPr>
          <a:xfrm>
            <a:off x="838200" y="1363851"/>
            <a:ext cx="5181600" cy="4813111"/>
          </a:xfrm>
        </p:spPr>
        <p:txBody>
          <a:bodyPr>
            <a:normAutofit fontScale="25000" lnSpcReduction="20000"/>
          </a:bodyPr>
          <a:lstStyle/>
          <a:p>
            <a:r>
              <a:rPr lang="en-US" sz="3600" dirty="0">
                <a:solidFill>
                  <a:srgbClr val="002060"/>
                </a:solidFill>
              </a:rPr>
              <a:t>selected slicer = </a:t>
            </a:r>
          </a:p>
          <a:p>
            <a:r>
              <a:rPr lang="en-US" sz="3600" dirty="0">
                <a:solidFill>
                  <a:srgbClr val="002060"/>
                </a:solidFill>
              </a:rPr>
              <a:t>var year_=if(ISFILTERED('Mobile sales30'[Year]),CONCATENATEX(ALLSELECTED('Mobile sales30'[Year]),'Mobile sales30'[Year]," ," ),"(all)")</a:t>
            </a:r>
          </a:p>
          <a:p>
            <a:r>
              <a:rPr lang="en-US" sz="3600" dirty="0">
                <a:solidFill>
                  <a:srgbClr val="002060"/>
                </a:solidFill>
              </a:rPr>
              <a:t>var quarter_=if(ISFILTERED('Mobile sales30'[Quarter]),CONCATENATEX(ALLSELECTED('Mobile sales30'[Quarter]),'Mobile sales30'[Quarter]," ," ),"(all)")</a:t>
            </a:r>
          </a:p>
          <a:p>
            <a:r>
              <a:rPr lang="en-US" sz="3600" dirty="0">
                <a:solidFill>
                  <a:srgbClr val="002060"/>
                </a:solidFill>
              </a:rPr>
              <a:t>var city_=if(ISFILTERED('Sales_data_30'[City]),CONCATENATEX(ALLSELECTED('Sales_data_30'[City]),'Sales_data_30'[City]," ," ),"(all)")</a:t>
            </a:r>
          </a:p>
          <a:p>
            <a:r>
              <a:rPr lang="en-US" sz="3600" dirty="0">
                <a:solidFill>
                  <a:srgbClr val="002060"/>
                </a:solidFill>
              </a:rPr>
              <a:t>var customer_=if(ISFILTERED('Sales_data_30'[Customer Name]),CONCATENATEX(ALLSELECTED('Sales_data_30'[Customer Name]),'Sales_data_30'[Customer Name]," ," ),"(all)")</a:t>
            </a:r>
          </a:p>
          <a:p>
            <a:r>
              <a:rPr lang="en-US" sz="3600" dirty="0">
                <a:solidFill>
                  <a:srgbClr val="002060"/>
                </a:solidFill>
              </a:rPr>
              <a:t>var customer_ratings_=if(ISFILTERED('Sales_data_30'[Customer Ratings]),CONCATENATEX(ALLSELECTED('Sales_data_30'[Customer Ratings]),'Sales_data_30'[Customer Ratings]," ," ),"(all)")</a:t>
            </a:r>
          </a:p>
          <a:p>
            <a:r>
              <a:rPr lang="en-US" sz="3600" dirty="0">
                <a:solidFill>
                  <a:srgbClr val="002060"/>
                </a:solidFill>
              </a:rPr>
              <a:t>var Payment_=if(ISFILTERED('Sales_data_30'[Payment Method]),CONCATENATEX(ALLSELECTED('Sales_data_30'[Payment Method]),'Sales_data_30'[Payment Method]," ," ),"(all)")</a:t>
            </a:r>
          </a:p>
          <a:p>
            <a:r>
              <a:rPr lang="en-US" sz="3600" dirty="0">
                <a:solidFill>
                  <a:srgbClr val="002060"/>
                </a:solidFill>
              </a:rPr>
              <a:t>RETURN</a:t>
            </a:r>
          </a:p>
          <a:p>
            <a:r>
              <a:rPr lang="en-US" sz="3600" dirty="0">
                <a:solidFill>
                  <a:srgbClr val="002060"/>
                </a:solidFill>
              </a:rPr>
              <a:t>"Year := "&amp; year_&amp;UNICHAR(10)&amp;</a:t>
            </a:r>
          </a:p>
          <a:p>
            <a:r>
              <a:rPr lang="en-US" sz="3600" dirty="0">
                <a:solidFill>
                  <a:srgbClr val="002060"/>
                </a:solidFill>
              </a:rPr>
              <a:t>"Quarter := "&amp; quarter_&amp;UNICHAR(10)&amp;</a:t>
            </a:r>
          </a:p>
          <a:p>
            <a:r>
              <a:rPr lang="en-US" sz="3600" dirty="0">
                <a:solidFill>
                  <a:srgbClr val="002060"/>
                </a:solidFill>
              </a:rPr>
              <a:t>"City := "&amp; city_&amp;UNICHAR(10)&amp;</a:t>
            </a:r>
          </a:p>
          <a:p>
            <a:r>
              <a:rPr lang="en-US" sz="3600" dirty="0">
                <a:solidFill>
                  <a:srgbClr val="002060"/>
                </a:solidFill>
              </a:rPr>
              <a:t>"Customer Name := "&amp; customer_&amp;UNICHAR(10)&amp;</a:t>
            </a:r>
          </a:p>
          <a:p>
            <a:r>
              <a:rPr lang="en-US" sz="3600" dirty="0">
                <a:solidFill>
                  <a:srgbClr val="002060"/>
                </a:solidFill>
              </a:rPr>
              <a:t>"Customer Ratings := "&amp;customer_ratings_&amp;UNICHAR(10)&amp;</a:t>
            </a:r>
          </a:p>
          <a:p>
            <a:r>
              <a:rPr lang="en-US" sz="3600" dirty="0">
                <a:solidFill>
                  <a:srgbClr val="002060"/>
                </a:solidFill>
              </a:rPr>
              <a:t>"Payment Method := "&amp; Payment_</a:t>
            </a:r>
          </a:p>
          <a:p>
            <a:endParaRPr lang="en-IN" dirty="0"/>
          </a:p>
        </p:txBody>
      </p:sp>
      <p:pic>
        <p:nvPicPr>
          <p:cNvPr id="5" name="Content Placeholder 4">
            <a:extLst>
              <a:ext uri="{FF2B5EF4-FFF2-40B4-BE49-F238E27FC236}">
                <a16:creationId xmlns:a16="http://schemas.microsoft.com/office/drawing/2014/main" id="{E0D234CC-5C0F-A174-03F9-FDB03E4C5B4A}"/>
              </a:ext>
            </a:extLst>
          </p:cNvPr>
          <p:cNvPicPr>
            <a:picLocks noGrp="1" noChangeAspect="1"/>
          </p:cNvPicPr>
          <p:nvPr>
            <p:ph sz="half" idx="2"/>
          </p:nvPr>
        </p:nvPicPr>
        <p:blipFill>
          <a:blip r:embed="rId3"/>
          <a:stretch>
            <a:fillRect/>
          </a:stretch>
        </p:blipFill>
        <p:spPr>
          <a:xfrm>
            <a:off x="6172200" y="1363851"/>
            <a:ext cx="5181600" cy="4813111"/>
          </a:xfrm>
        </p:spPr>
      </p:pic>
    </p:spTree>
    <p:extLst>
      <p:ext uri="{BB962C8B-B14F-4D97-AF65-F5344CB8AC3E}">
        <p14:creationId xmlns:p14="http://schemas.microsoft.com/office/powerpoint/2010/main" val="1788533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93844-FFC9-39DD-23DB-EFCF590C39DA}"/>
              </a:ext>
            </a:extLst>
          </p:cNvPr>
          <p:cNvSpPr>
            <a:spLocks noGrp="1"/>
          </p:cNvSpPr>
          <p:nvPr>
            <p:ph type="title"/>
          </p:nvPr>
        </p:nvSpPr>
        <p:spPr>
          <a:xfrm>
            <a:off x="838200" y="365125"/>
            <a:ext cx="10515600" cy="843743"/>
          </a:xfrm>
        </p:spPr>
        <p:txBody>
          <a:bodyPr>
            <a:normAutofit/>
          </a:bodyPr>
          <a:lstStyle/>
          <a:p>
            <a:r>
              <a:rPr lang="en-US" sz="2400" dirty="0"/>
              <a:t>We check slicers to identify  the month sales of brand wise mobile ratings and city to check saales and ratings of brand</a:t>
            </a:r>
            <a:endParaRPr lang="en-IN" sz="2400" dirty="0"/>
          </a:p>
        </p:txBody>
      </p:sp>
      <p:pic>
        <p:nvPicPr>
          <p:cNvPr id="5" name="Content Placeholder 4">
            <a:extLst>
              <a:ext uri="{FF2B5EF4-FFF2-40B4-BE49-F238E27FC236}">
                <a16:creationId xmlns:a16="http://schemas.microsoft.com/office/drawing/2014/main" id="{E60BD363-D829-A58D-6879-5FAF65E9472C}"/>
              </a:ext>
            </a:extLst>
          </p:cNvPr>
          <p:cNvPicPr>
            <a:picLocks noGrp="1" noChangeAspect="1"/>
          </p:cNvPicPr>
          <p:nvPr>
            <p:ph idx="1"/>
          </p:nvPr>
        </p:nvPicPr>
        <p:blipFill>
          <a:blip r:embed="rId2"/>
          <a:stretch>
            <a:fillRect/>
          </a:stretch>
        </p:blipFill>
        <p:spPr>
          <a:xfrm>
            <a:off x="838200" y="1379349"/>
            <a:ext cx="10515599" cy="5113526"/>
          </a:xfrm>
        </p:spPr>
      </p:pic>
    </p:spTree>
    <p:extLst>
      <p:ext uri="{BB962C8B-B14F-4D97-AF65-F5344CB8AC3E}">
        <p14:creationId xmlns:p14="http://schemas.microsoft.com/office/powerpoint/2010/main" val="474285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49A04-B864-7214-F942-AFB45F4489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53BE28-06F5-322F-659C-9068A892548D}"/>
              </a:ext>
            </a:extLst>
          </p:cNvPr>
          <p:cNvSpPr>
            <a:spLocks noGrp="1"/>
          </p:cNvSpPr>
          <p:nvPr>
            <p:ph type="title"/>
          </p:nvPr>
        </p:nvSpPr>
        <p:spPr>
          <a:xfrm>
            <a:off x="838200" y="181877"/>
            <a:ext cx="10515600" cy="1026992"/>
          </a:xfrm>
        </p:spPr>
        <p:txBody>
          <a:bodyPr>
            <a:normAutofit/>
          </a:bodyPr>
          <a:lstStyle/>
          <a:p>
            <a:r>
              <a:rPr lang="en-US" sz="2400" dirty="0"/>
              <a:t>When we click on the particular selection filters that can be created by using some measure to filter when we select the particular name to slicer</a:t>
            </a:r>
            <a:endParaRPr lang="en-IN" sz="2400" dirty="0"/>
          </a:p>
        </p:txBody>
      </p:sp>
      <p:sp>
        <p:nvSpPr>
          <p:cNvPr id="3" name="Content Placeholder 2">
            <a:extLst>
              <a:ext uri="{FF2B5EF4-FFF2-40B4-BE49-F238E27FC236}">
                <a16:creationId xmlns:a16="http://schemas.microsoft.com/office/drawing/2014/main" id="{66AF16F8-F1CE-BEF9-20EC-64E25FB405C6}"/>
              </a:ext>
            </a:extLst>
          </p:cNvPr>
          <p:cNvSpPr>
            <a:spLocks noGrp="1"/>
          </p:cNvSpPr>
          <p:nvPr>
            <p:ph sz="half" idx="1"/>
          </p:nvPr>
        </p:nvSpPr>
        <p:spPr>
          <a:xfrm>
            <a:off x="838200" y="1363851"/>
            <a:ext cx="5181600" cy="4968094"/>
          </a:xfrm>
        </p:spPr>
        <p:txBody>
          <a:bodyPr>
            <a:normAutofit fontScale="25000" lnSpcReduction="20000"/>
          </a:bodyPr>
          <a:lstStyle/>
          <a:p>
            <a:r>
              <a:rPr lang="en-US" sz="3600" dirty="0">
                <a:solidFill>
                  <a:srgbClr val="002060"/>
                </a:solidFill>
              </a:rPr>
              <a:t>selected slicer = </a:t>
            </a:r>
          </a:p>
          <a:p>
            <a:r>
              <a:rPr lang="en-US" sz="3600" dirty="0">
                <a:solidFill>
                  <a:srgbClr val="002060"/>
                </a:solidFill>
              </a:rPr>
              <a:t>var year_=if(ISFILTERED('Mobile sales30'[Year]),CONCATENATEX(ALLSELECTED('Mobile sales30'[Year]),'Mobile sales30'[Year]," ," ),"(all)")</a:t>
            </a:r>
          </a:p>
          <a:p>
            <a:r>
              <a:rPr lang="en-US" sz="3600" dirty="0">
                <a:solidFill>
                  <a:srgbClr val="002060"/>
                </a:solidFill>
              </a:rPr>
              <a:t>var quarter_=if(ISFILTERED('Mobile sales30'[Quarter]),CONCATENATEX(ALLSELECTED('Mobile sales30'[Quarter]),'Mobile sales30'[Quarter]," ," ),"(all)")</a:t>
            </a:r>
          </a:p>
          <a:p>
            <a:r>
              <a:rPr lang="en-US" sz="3600" dirty="0">
                <a:solidFill>
                  <a:srgbClr val="002060"/>
                </a:solidFill>
              </a:rPr>
              <a:t>var city_=if(ISFILTERED('Sales_data_30'[City]),CONCATENATEX(ALLSELECTED('Sales_data_30'[City]),'Sales_data_30'[City]," ," ),"(all)")</a:t>
            </a:r>
          </a:p>
          <a:p>
            <a:r>
              <a:rPr lang="en-US" sz="3600" dirty="0">
                <a:solidFill>
                  <a:srgbClr val="002060"/>
                </a:solidFill>
              </a:rPr>
              <a:t>var customer_=if(ISFILTERED('Sales_data_30'[Customer Name]),CONCATENATEX(ALLSELECTED('Sales_data_30'[Customer Name]),'Sales_data_30'[Customer Name]," ," ),"(all)")</a:t>
            </a:r>
          </a:p>
          <a:p>
            <a:r>
              <a:rPr lang="en-US" sz="3600" dirty="0">
                <a:solidFill>
                  <a:srgbClr val="002060"/>
                </a:solidFill>
              </a:rPr>
              <a:t>var customer_ratings_=if(ISFILTERED('Sales_data_30'[Customer Ratings]),CONCATENATEX(ALLSELECTED('Sales_data_30'[Customer Ratings]),'Sales_data_30'[Customer Ratings]," ," ),"(all)")</a:t>
            </a:r>
          </a:p>
          <a:p>
            <a:r>
              <a:rPr lang="en-US" sz="3600" dirty="0">
                <a:solidFill>
                  <a:srgbClr val="002060"/>
                </a:solidFill>
              </a:rPr>
              <a:t>var Payment_=if(ISFILTERED('Sales_data_30'[Payment Method]),CONCATENATEX(ALLSELECTED('Sales_data_30'[Payment Method]),'Sales_data_30'[Payment Method]," ," ),"(all)")</a:t>
            </a:r>
          </a:p>
          <a:p>
            <a:r>
              <a:rPr lang="en-US" sz="3600" dirty="0">
                <a:solidFill>
                  <a:srgbClr val="002060"/>
                </a:solidFill>
              </a:rPr>
              <a:t>RETURN</a:t>
            </a:r>
          </a:p>
          <a:p>
            <a:r>
              <a:rPr lang="en-US" sz="3600" dirty="0">
                <a:solidFill>
                  <a:srgbClr val="002060"/>
                </a:solidFill>
              </a:rPr>
              <a:t>"Year := "&amp; year_&amp;UNICHAR(10)&amp;</a:t>
            </a:r>
          </a:p>
          <a:p>
            <a:r>
              <a:rPr lang="en-US" sz="3600" dirty="0">
                <a:solidFill>
                  <a:srgbClr val="002060"/>
                </a:solidFill>
              </a:rPr>
              <a:t>"Quarter := "&amp; quarter_&amp;UNICHAR(10)&amp;</a:t>
            </a:r>
          </a:p>
          <a:p>
            <a:r>
              <a:rPr lang="en-US" sz="3600" dirty="0">
                <a:solidFill>
                  <a:srgbClr val="002060"/>
                </a:solidFill>
              </a:rPr>
              <a:t>"City := "&amp; city_&amp;UNICHAR(10)&amp;</a:t>
            </a:r>
          </a:p>
          <a:p>
            <a:r>
              <a:rPr lang="en-US" sz="3600" dirty="0">
                <a:solidFill>
                  <a:srgbClr val="002060"/>
                </a:solidFill>
              </a:rPr>
              <a:t>"Customer Name := "&amp; customer_&amp;UNICHAR(10)&amp;</a:t>
            </a:r>
          </a:p>
          <a:p>
            <a:r>
              <a:rPr lang="en-US" sz="3600" dirty="0">
                <a:solidFill>
                  <a:srgbClr val="002060"/>
                </a:solidFill>
              </a:rPr>
              <a:t>"Customer Ratings := "&amp;customer_ratings_&amp;UNICHAR(10)&amp;</a:t>
            </a:r>
          </a:p>
          <a:p>
            <a:r>
              <a:rPr lang="en-US" sz="3600" dirty="0">
                <a:solidFill>
                  <a:srgbClr val="002060"/>
                </a:solidFill>
              </a:rPr>
              <a:t>"Payment Method := "&amp; Payment_</a:t>
            </a:r>
          </a:p>
          <a:p>
            <a:endParaRPr lang="en-IN" dirty="0"/>
          </a:p>
        </p:txBody>
      </p:sp>
      <p:sp>
        <p:nvSpPr>
          <p:cNvPr id="6" name="Content Placeholder 5">
            <a:extLst>
              <a:ext uri="{FF2B5EF4-FFF2-40B4-BE49-F238E27FC236}">
                <a16:creationId xmlns:a16="http://schemas.microsoft.com/office/drawing/2014/main" id="{6EFDD218-DF3C-B3A4-2062-34E28BFD79A0}"/>
              </a:ext>
            </a:extLst>
          </p:cNvPr>
          <p:cNvSpPr>
            <a:spLocks noGrp="1"/>
          </p:cNvSpPr>
          <p:nvPr>
            <p:ph sz="half" idx="2"/>
          </p:nvPr>
        </p:nvSpPr>
        <p:spPr/>
        <p:txBody>
          <a:bodyPr/>
          <a:lstStyle/>
          <a:p>
            <a:endParaRPr lang="en-IN" dirty="0"/>
          </a:p>
        </p:txBody>
      </p:sp>
      <p:pic>
        <p:nvPicPr>
          <p:cNvPr id="8" name="Picture 7">
            <a:extLst>
              <a:ext uri="{FF2B5EF4-FFF2-40B4-BE49-F238E27FC236}">
                <a16:creationId xmlns:a16="http://schemas.microsoft.com/office/drawing/2014/main" id="{F263BF90-C7F6-8C68-6DE5-71BFCFCB6A6D}"/>
              </a:ext>
            </a:extLst>
          </p:cNvPr>
          <p:cNvPicPr>
            <a:picLocks noChangeAspect="1"/>
          </p:cNvPicPr>
          <p:nvPr/>
        </p:nvPicPr>
        <p:blipFill>
          <a:blip r:embed="rId3"/>
          <a:stretch>
            <a:fillRect/>
          </a:stretch>
        </p:blipFill>
        <p:spPr>
          <a:xfrm>
            <a:off x="6172200" y="1363851"/>
            <a:ext cx="5181600" cy="4813112"/>
          </a:xfrm>
          <a:prstGeom prst="rect">
            <a:avLst/>
          </a:prstGeom>
        </p:spPr>
      </p:pic>
    </p:spTree>
    <p:extLst>
      <p:ext uri="{BB962C8B-B14F-4D97-AF65-F5344CB8AC3E}">
        <p14:creationId xmlns:p14="http://schemas.microsoft.com/office/powerpoint/2010/main" val="3838074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2240-5F88-51BF-1D7B-ACBBC1189A63}"/>
              </a:ext>
            </a:extLst>
          </p:cNvPr>
          <p:cNvSpPr>
            <a:spLocks noGrp="1"/>
          </p:cNvSpPr>
          <p:nvPr>
            <p:ph type="title"/>
          </p:nvPr>
        </p:nvSpPr>
        <p:spPr>
          <a:xfrm>
            <a:off x="838199" y="225640"/>
            <a:ext cx="10515600" cy="1122713"/>
          </a:xfrm>
        </p:spPr>
        <p:txBody>
          <a:bodyPr>
            <a:normAutofit/>
          </a:bodyPr>
          <a:lstStyle/>
          <a:p>
            <a:r>
              <a:rPr lang="en-US" sz="2400" dirty="0"/>
              <a:t>When we assign the data to buttons, we can create bookmarks and assign them to the dashboard by using selection pans We will assign them to bookmarks that assign a summary and give details of the dashboard description</a:t>
            </a:r>
            <a:endParaRPr lang="en-IN" sz="2400" dirty="0"/>
          </a:p>
        </p:txBody>
      </p:sp>
      <p:pic>
        <p:nvPicPr>
          <p:cNvPr id="5" name="Content Placeholder 4">
            <a:extLst>
              <a:ext uri="{FF2B5EF4-FFF2-40B4-BE49-F238E27FC236}">
                <a16:creationId xmlns:a16="http://schemas.microsoft.com/office/drawing/2014/main" id="{E9A0A204-48A6-CA87-E59A-A3DAD16594DB}"/>
              </a:ext>
            </a:extLst>
          </p:cNvPr>
          <p:cNvPicPr>
            <a:picLocks noGrp="1" noChangeAspect="1"/>
          </p:cNvPicPr>
          <p:nvPr>
            <p:ph idx="1"/>
          </p:nvPr>
        </p:nvPicPr>
        <p:blipFill>
          <a:blip r:embed="rId2"/>
          <a:stretch>
            <a:fillRect/>
          </a:stretch>
        </p:blipFill>
        <p:spPr>
          <a:xfrm>
            <a:off x="838200" y="1551204"/>
            <a:ext cx="10515599" cy="5081156"/>
          </a:xfrm>
        </p:spPr>
      </p:pic>
    </p:spTree>
    <p:extLst>
      <p:ext uri="{BB962C8B-B14F-4D97-AF65-F5344CB8AC3E}">
        <p14:creationId xmlns:p14="http://schemas.microsoft.com/office/powerpoint/2010/main" val="4173887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5083-9AC2-2BD9-86EC-AB13045AE11E}"/>
              </a:ext>
            </a:extLst>
          </p:cNvPr>
          <p:cNvSpPr>
            <a:spLocks noGrp="1"/>
          </p:cNvSpPr>
          <p:nvPr>
            <p:ph type="title"/>
          </p:nvPr>
        </p:nvSpPr>
        <p:spPr>
          <a:xfrm>
            <a:off x="838200" y="365126"/>
            <a:ext cx="10515600" cy="1122712"/>
          </a:xfrm>
        </p:spPr>
        <p:txBody>
          <a:bodyPr>
            <a:normAutofit fontScale="90000"/>
          </a:bodyPr>
          <a:lstStyle/>
          <a:p>
            <a:r>
              <a:rPr lang="en-US" sz="2700" dirty="0"/>
              <a:t>we can create bookmarks and assign them to the dashboard by using selection pans. We will assign them to bookmarks that are assigned and the dashboard that we assign to a particular bookmark</a:t>
            </a:r>
            <a:endParaRPr lang="en-IN" sz="2700" dirty="0"/>
          </a:p>
        </p:txBody>
      </p:sp>
      <p:pic>
        <p:nvPicPr>
          <p:cNvPr id="5" name="Content Placeholder 4">
            <a:extLst>
              <a:ext uri="{FF2B5EF4-FFF2-40B4-BE49-F238E27FC236}">
                <a16:creationId xmlns:a16="http://schemas.microsoft.com/office/drawing/2014/main" id="{B90BE11A-7D5D-BF82-99F3-2F79AFE28A02}"/>
              </a:ext>
            </a:extLst>
          </p:cNvPr>
          <p:cNvPicPr>
            <a:picLocks noGrp="1" noChangeAspect="1"/>
          </p:cNvPicPr>
          <p:nvPr>
            <p:ph idx="1"/>
          </p:nvPr>
        </p:nvPicPr>
        <p:blipFill>
          <a:blip r:embed="rId2"/>
          <a:stretch>
            <a:fillRect/>
          </a:stretch>
        </p:blipFill>
        <p:spPr>
          <a:xfrm>
            <a:off x="838200" y="1611824"/>
            <a:ext cx="10515599" cy="4881051"/>
          </a:xfrm>
        </p:spPr>
      </p:pic>
    </p:spTree>
    <p:extLst>
      <p:ext uri="{BB962C8B-B14F-4D97-AF65-F5344CB8AC3E}">
        <p14:creationId xmlns:p14="http://schemas.microsoft.com/office/powerpoint/2010/main" val="2827615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3DA5-6FB1-2B23-4E06-F53D39EBAB15}"/>
              </a:ext>
            </a:extLst>
          </p:cNvPr>
          <p:cNvSpPr>
            <a:spLocks noGrp="1"/>
          </p:cNvSpPr>
          <p:nvPr>
            <p:ph type="title"/>
          </p:nvPr>
        </p:nvSpPr>
        <p:spPr>
          <a:xfrm>
            <a:off x="838200" y="365125"/>
            <a:ext cx="10515600" cy="1246699"/>
          </a:xfrm>
        </p:spPr>
        <p:txBody>
          <a:bodyPr>
            <a:normAutofit/>
          </a:bodyPr>
          <a:lstStyle/>
          <a:p>
            <a:r>
              <a:rPr lang="en-US" sz="2400" dirty="0"/>
              <a:t>we can create bookmarks and assign them to the dashboard by using selection pans. We will assign them to bookmarks that are assigned and the dashboard to identify the data that the client wants</a:t>
            </a:r>
            <a:endParaRPr lang="en-IN" sz="2400" dirty="0"/>
          </a:p>
        </p:txBody>
      </p:sp>
      <p:pic>
        <p:nvPicPr>
          <p:cNvPr id="5" name="Content Placeholder 4">
            <a:extLst>
              <a:ext uri="{FF2B5EF4-FFF2-40B4-BE49-F238E27FC236}">
                <a16:creationId xmlns:a16="http://schemas.microsoft.com/office/drawing/2014/main" id="{EFD3742C-BD9C-A96D-15A8-648304D6A9AE}"/>
              </a:ext>
            </a:extLst>
          </p:cNvPr>
          <p:cNvPicPr>
            <a:picLocks noGrp="1" noChangeAspect="1"/>
          </p:cNvPicPr>
          <p:nvPr>
            <p:ph idx="1"/>
          </p:nvPr>
        </p:nvPicPr>
        <p:blipFill>
          <a:blip r:embed="rId2"/>
          <a:stretch>
            <a:fillRect/>
          </a:stretch>
        </p:blipFill>
        <p:spPr>
          <a:xfrm>
            <a:off x="838200" y="1825625"/>
            <a:ext cx="10515599" cy="4667250"/>
          </a:xfrm>
        </p:spPr>
      </p:pic>
    </p:spTree>
    <p:extLst>
      <p:ext uri="{BB962C8B-B14F-4D97-AF65-F5344CB8AC3E}">
        <p14:creationId xmlns:p14="http://schemas.microsoft.com/office/powerpoint/2010/main" val="3050109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6E2DD-4890-E00C-DB7E-17A77605AF46}"/>
              </a:ext>
            </a:extLst>
          </p:cNvPr>
          <p:cNvSpPr>
            <a:spLocks noGrp="1"/>
          </p:cNvSpPr>
          <p:nvPr>
            <p:ph type="title"/>
          </p:nvPr>
        </p:nvSpPr>
        <p:spPr>
          <a:xfrm>
            <a:off x="838200" y="365125"/>
            <a:ext cx="10515600" cy="1271581"/>
          </a:xfrm>
        </p:spPr>
        <p:txBody>
          <a:bodyPr>
            <a:normAutofit/>
          </a:bodyPr>
          <a:lstStyle/>
          <a:p>
            <a:r>
              <a:rPr lang="en-US" sz="2700" dirty="0"/>
              <a:t>we can create bookmarks and assign them to the dashboard by using selection pans. We will assign the bookmark to assign and want particular data that can change the options that the client wants</a:t>
            </a:r>
            <a:endParaRPr lang="en-IN" sz="2700" dirty="0"/>
          </a:p>
        </p:txBody>
      </p:sp>
      <p:pic>
        <p:nvPicPr>
          <p:cNvPr id="5" name="Content Placeholder 4">
            <a:extLst>
              <a:ext uri="{FF2B5EF4-FFF2-40B4-BE49-F238E27FC236}">
                <a16:creationId xmlns:a16="http://schemas.microsoft.com/office/drawing/2014/main" id="{8C978C9F-F731-857B-B433-FA5B2A1F69DD}"/>
              </a:ext>
            </a:extLst>
          </p:cNvPr>
          <p:cNvPicPr>
            <a:picLocks noGrp="1" noChangeAspect="1"/>
          </p:cNvPicPr>
          <p:nvPr>
            <p:ph idx="1"/>
          </p:nvPr>
        </p:nvPicPr>
        <p:blipFill>
          <a:blip r:embed="rId3"/>
          <a:stretch>
            <a:fillRect/>
          </a:stretch>
        </p:blipFill>
        <p:spPr>
          <a:xfrm>
            <a:off x="838200" y="1825625"/>
            <a:ext cx="10515599" cy="4667250"/>
          </a:xfr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21A3C32D-FCA6-17F2-5B12-CF9EB172EEBD}"/>
                  </a:ext>
                </a:extLst>
              </p14:cNvPr>
              <p14:cNvContentPartPr/>
              <p14:nvPr/>
            </p14:nvContentPartPr>
            <p14:xfrm>
              <a:off x="3003376" y="2892759"/>
              <a:ext cx="1452600" cy="367920"/>
            </p14:xfrm>
          </p:contentPart>
        </mc:Choice>
        <mc:Fallback xmlns="">
          <p:pic>
            <p:nvPicPr>
              <p:cNvPr id="7" name="Ink 6">
                <a:extLst>
                  <a:ext uri="{FF2B5EF4-FFF2-40B4-BE49-F238E27FC236}">
                    <a16:creationId xmlns:a16="http://schemas.microsoft.com/office/drawing/2014/main" id="{21A3C32D-FCA6-17F2-5B12-CF9EB172EEBD}"/>
                  </a:ext>
                </a:extLst>
              </p:cNvPr>
              <p:cNvPicPr/>
              <p:nvPr/>
            </p:nvPicPr>
            <p:blipFill>
              <a:blip r:embed="rId5"/>
              <a:stretch>
                <a:fillRect/>
              </a:stretch>
            </p:blipFill>
            <p:spPr>
              <a:xfrm>
                <a:off x="2997256" y="2886639"/>
                <a:ext cx="146484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739059A-3274-1F1F-CC92-4A3FBCA1A51B}"/>
                  </a:ext>
                </a:extLst>
              </p14:cNvPr>
              <p14:cNvContentPartPr/>
              <p14:nvPr/>
            </p14:nvContentPartPr>
            <p14:xfrm>
              <a:off x="2434216" y="3259959"/>
              <a:ext cx="696240" cy="270360"/>
            </p14:xfrm>
          </p:contentPart>
        </mc:Choice>
        <mc:Fallback xmlns="">
          <p:pic>
            <p:nvPicPr>
              <p:cNvPr id="9" name="Ink 8">
                <a:extLst>
                  <a:ext uri="{FF2B5EF4-FFF2-40B4-BE49-F238E27FC236}">
                    <a16:creationId xmlns:a16="http://schemas.microsoft.com/office/drawing/2014/main" id="{1739059A-3274-1F1F-CC92-4A3FBCA1A51B}"/>
                  </a:ext>
                </a:extLst>
              </p:cNvPr>
              <p:cNvPicPr/>
              <p:nvPr/>
            </p:nvPicPr>
            <p:blipFill>
              <a:blip r:embed="rId7"/>
              <a:stretch>
                <a:fillRect/>
              </a:stretch>
            </p:blipFill>
            <p:spPr>
              <a:xfrm>
                <a:off x="2428096" y="3253839"/>
                <a:ext cx="7084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7A465418-EB9E-7675-B89D-4025161B08EE}"/>
                  </a:ext>
                </a:extLst>
              </p14:cNvPr>
              <p14:cNvContentPartPr/>
              <p14:nvPr/>
            </p14:nvContentPartPr>
            <p14:xfrm>
              <a:off x="4034571" y="3542302"/>
              <a:ext cx="1023890" cy="275554"/>
            </p14:xfrm>
          </p:contentPart>
        </mc:Choice>
        <mc:Fallback xmlns="">
          <p:pic>
            <p:nvPicPr>
              <p:cNvPr id="11" name="Ink 10">
                <a:extLst>
                  <a:ext uri="{FF2B5EF4-FFF2-40B4-BE49-F238E27FC236}">
                    <a16:creationId xmlns:a16="http://schemas.microsoft.com/office/drawing/2014/main" id="{7A465418-EB9E-7675-B89D-4025161B08EE}"/>
                  </a:ext>
                </a:extLst>
              </p:cNvPr>
              <p:cNvPicPr/>
              <p:nvPr/>
            </p:nvPicPr>
            <p:blipFill>
              <a:blip r:embed="rId9"/>
              <a:stretch>
                <a:fillRect/>
              </a:stretch>
            </p:blipFill>
            <p:spPr>
              <a:xfrm>
                <a:off x="4028451" y="3536187"/>
                <a:ext cx="1036131" cy="28778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36758710-C49C-9807-EC0C-17070C9B3D99}"/>
                  </a:ext>
                </a:extLst>
              </p14:cNvPr>
              <p14:cNvContentPartPr/>
              <p14:nvPr/>
            </p14:nvContentPartPr>
            <p14:xfrm>
              <a:off x="7283776" y="4586919"/>
              <a:ext cx="360" cy="360"/>
            </p14:xfrm>
          </p:contentPart>
        </mc:Choice>
        <mc:Fallback xmlns="">
          <p:pic>
            <p:nvPicPr>
              <p:cNvPr id="14" name="Ink 13">
                <a:extLst>
                  <a:ext uri="{FF2B5EF4-FFF2-40B4-BE49-F238E27FC236}">
                    <a16:creationId xmlns:a16="http://schemas.microsoft.com/office/drawing/2014/main" id="{36758710-C49C-9807-EC0C-17070C9B3D99}"/>
                  </a:ext>
                </a:extLst>
              </p:cNvPr>
              <p:cNvPicPr/>
              <p:nvPr/>
            </p:nvPicPr>
            <p:blipFill>
              <a:blip r:embed="rId11"/>
              <a:stretch>
                <a:fillRect/>
              </a:stretch>
            </p:blipFill>
            <p:spPr>
              <a:xfrm>
                <a:off x="7277656" y="4580799"/>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6B6C05DA-00FC-1A2C-4B8F-1A9F35252BFB}"/>
                  </a:ext>
                </a:extLst>
              </p14:cNvPr>
              <p14:cNvContentPartPr/>
              <p14:nvPr/>
            </p14:nvContentPartPr>
            <p14:xfrm>
              <a:off x="1998616" y="3879159"/>
              <a:ext cx="3783240" cy="284760"/>
            </p14:xfrm>
          </p:contentPart>
        </mc:Choice>
        <mc:Fallback xmlns="">
          <p:pic>
            <p:nvPicPr>
              <p:cNvPr id="16" name="Ink 15">
                <a:extLst>
                  <a:ext uri="{FF2B5EF4-FFF2-40B4-BE49-F238E27FC236}">
                    <a16:creationId xmlns:a16="http://schemas.microsoft.com/office/drawing/2014/main" id="{6B6C05DA-00FC-1A2C-4B8F-1A9F35252BFB}"/>
                  </a:ext>
                </a:extLst>
              </p:cNvPr>
              <p:cNvPicPr/>
              <p:nvPr/>
            </p:nvPicPr>
            <p:blipFill>
              <a:blip r:embed="rId13"/>
              <a:stretch>
                <a:fillRect/>
              </a:stretch>
            </p:blipFill>
            <p:spPr>
              <a:xfrm>
                <a:off x="1992496" y="3873039"/>
                <a:ext cx="3795480" cy="297000"/>
              </a:xfrm>
              <a:prstGeom prst="rect">
                <a:avLst/>
              </a:prstGeom>
            </p:spPr>
          </p:pic>
        </mc:Fallback>
      </mc:AlternateContent>
    </p:spTree>
    <p:extLst>
      <p:ext uri="{BB962C8B-B14F-4D97-AF65-F5344CB8AC3E}">
        <p14:creationId xmlns:p14="http://schemas.microsoft.com/office/powerpoint/2010/main" val="3677864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78152-2D40-38F0-1D3E-E400DF442005}"/>
              </a:ext>
            </a:extLst>
          </p:cNvPr>
          <p:cNvSpPr>
            <a:spLocks noGrp="1"/>
          </p:cNvSpPr>
          <p:nvPr>
            <p:ph type="title"/>
          </p:nvPr>
        </p:nvSpPr>
        <p:spPr>
          <a:xfrm>
            <a:off x="838200" y="365126"/>
            <a:ext cx="10515600" cy="781750"/>
          </a:xfrm>
        </p:spPr>
        <p:txBody>
          <a:bodyPr>
            <a:normAutofit/>
          </a:bodyPr>
          <a:lstStyle/>
          <a:p>
            <a:r>
              <a:rPr lang="en-US" sz="2400" dirty="0"/>
              <a:t>While click on the apple brand and identify the sales monthly and quantity of data transactions</a:t>
            </a:r>
            <a:endParaRPr lang="en-IN" sz="2400" dirty="0"/>
          </a:p>
        </p:txBody>
      </p:sp>
      <p:pic>
        <p:nvPicPr>
          <p:cNvPr id="5" name="Content Placeholder 4">
            <a:extLst>
              <a:ext uri="{FF2B5EF4-FFF2-40B4-BE49-F238E27FC236}">
                <a16:creationId xmlns:a16="http://schemas.microsoft.com/office/drawing/2014/main" id="{07050EB6-79DB-9292-0A10-7018B2A47B3C}"/>
              </a:ext>
            </a:extLst>
          </p:cNvPr>
          <p:cNvPicPr>
            <a:picLocks noGrp="1" noChangeAspect="1"/>
          </p:cNvPicPr>
          <p:nvPr>
            <p:ph idx="1"/>
          </p:nvPr>
        </p:nvPicPr>
        <p:blipFill>
          <a:blip r:embed="rId2"/>
          <a:stretch>
            <a:fillRect/>
          </a:stretch>
        </p:blipFill>
        <p:spPr>
          <a:xfrm>
            <a:off x="838200" y="1317356"/>
            <a:ext cx="10515599" cy="5175519"/>
          </a:xfrm>
        </p:spPr>
      </p:pic>
    </p:spTree>
    <p:extLst>
      <p:ext uri="{BB962C8B-B14F-4D97-AF65-F5344CB8AC3E}">
        <p14:creationId xmlns:p14="http://schemas.microsoft.com/office/powerpoint/2010/main" val="1591421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2CF14-4B56-6D06-06CA-6078B92EA049}"/>
              </a:ext>
            </a:extLst>
          </p:cNvPr>
          <p:cNvSpPr>
            <a:spLocks noGrp="1"/>
          </p:cNvSpPr>
          <p:nvPr>
            <p:ph type="title"/>
          </p:nvPr>
        </p:nvSpPr>
        <p:spPr>
          <a:xfrm>
            <a:off x="838200" y="365125"/>
            <a:ext cx="10515600" cy="657763"/>
          </a:xfrm>
        </p:spPr>
        <p:txBody>
          <a:bodyPr>
            <a:normAutofit/>
          </a:bodyPr>
          <a:lstStyle/>
          <a:p>
            <a:r>
              <a:rPr lang="en-US" sz="2400" dirty="0"/>
              <a:t>While click on brand city sales, quantity ratings based on city </a:t>
            </a:r>
            <a:endParaRPr lang="en-IN" sz="2400" dirty="0"/>
          </a:p>
        </p:txBody>
      </p:sp>
      <p:pic>
        <p:nvPicPr>
          <p:cNvPr id="5" name="Content Placeholder 4">
            <a:extLst>
              <a:ext uri="{FF2B5EF4-FFF2-40B4-BE49-F238E27FC236}">
                <a16:creationId xmlns:a16="http://schemas.microsoft.com/office/drawing/2014/main" id="{F984BF18-E94E-E4EB-00AD-BF6E4BBE3325}"/>
              </a:ext>
            </a:extLst>
          </p:cNvPr>
          <p:cNvPicPr>
            <a:picLocks noGrp="1" noChangeAspect="1"/>
          </p:cNvPicPr>
          <p:nvPr>
            <p:ph idx="1"/>
          </p:nvPr>
        </p:nvPicPr>
        <p:blipFill>
          <a:blip r:embed="rId2"/>
          <a:stretch>
            <a:fillRect/>
          </a:stretch>
        </p:blipFill>
        <p:spPr>
          <a:xfrm>
            <a:off x="838200" y="1208868"/>
            <a:ext cx="10515599" cy="5284007"/>
          </a:xfrm>
        </p:spPr>
      </p:pic>
    </p:spTree>
    <p:extLst>
      <p:ext uri="{BB962C8B-B14F-4D97-AF65-F5344CB8AC3E}">
        <p14:creationId xmlns:p14="http://schemas.microsoft.com/office/powerpoint/2010/main" val="113719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74D81-95A3-302F-83EF-5B8860683104}"/>
              </a:ext>
            </a:extLst>
          </p:cNvPr>
          <p:cNvSpPr>
            <a:spLocks noGrp="1"/>
          </p:cNvSpPr>
          <p:nvPr>
            <p:ph type="title"/>
          </p:nvPr>
        </p:nvSpPr>
        <p:spPr>
          <a:xfrm>
            <a:off x="838200" y="365125"/>
            <a:ext cx="10515600" cy="626767"/>
          </a:xfrm>
        </p:spPr>
        <p:txBody>
          <a:bodyPr>
            <a:normAutofit fontScale="90000"/>
          </a:bodyPr>
          <a:lstStyle/>
          <a:p>
            <a:r>
              <a:rPr lang="en-US" sz="2400" dirty="0"/>
              <a:t>Client that checks the city-wise customers to identify the city and ratings  of mobiles based on brands that are chosen by customers</a:t>
            </a:r>
            <a:br>
              <a:rPr lang="en-US" sz="2400" dirty="0"/>
            </a:br>
            <a:endParaRPr lang="en-IN" sz="2400" dirty="0"/>
          </a:p>
        </p:txBody>
      </p:sp>
      <p:pic>
        <p:nvPicPr>
          <p:cNvPr id="5" name="Content Placeholder 4">
            <a:extLst>
              <a:ext uri="{FF2B5EF4-FFF2-40B4-BE49-F238E27FC236}">
                <a16:creationId xmlns:a16="http://schemas.microsoft.com/office/drawing/2014/main" id="{B60176DC-5837-D6CF-8DF1-8549E5DE7852}"/>
              </a:ext>
            </a:extLst>
          </p:cNvPr>
          <p:cNvPicPr>
            <a:picLocks noGrp="1" noChangeAspect="1"/>
          </p:cNvPicPr>
          <p:nvPr>
            <p:ph idx="1"/>
          </p:nvPr>
        </p:nvPicPr>
        <p:blipFill>
          <a:blip r:embed="rId2"/>
          <a:stretch>
            <a:fillRect/>
          </a:stretch>
        </p:blipFill>
        <p:spPr>
          <a:xfrm>
            <a:off x="838200" y="1193369"/>
            <a:ext cx="10515599" cy="5299506"/>
          </a:xfrm>
        </p:spPr>
      </p:pic>
    </p:spTree>
    <p:extLst>
      <p:ext uri="{BB962C8B-B14F-4D97-AF65-F5344CB8AC3E}">
        <p14:creationId xmlns:p14="http://schemas.microsoft.com/office/powerpoint/2010/main" val="277407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75CFA-A018-A1B8-15DF-86FDDEAC787B}"/>
              </a:ext>
            </a:extLst>
          </p:cNvPr>
          <p:cNvSpPr>
            <a:spLocks noGrp="1"/>
          </p:cNvSpPr>
          <p:nvPr>
            <p:ph type="title"/>
          </p:nvPr>
        </p:nvSpPr>
        <p:spPr>
          <a:xfrm>
            <a:off x="838200" y="365125"/>
            <a:ext cx="10515600" cy="673261"/>
          </a:xfrm>
        </p:spPr>
        <p:txBody>
          <a:bodyPr>
            <a:normAutofit/>
          </a:bodyPr>
          <a:lstStyle/>
          <a:p>
            <a:r>
              <a:rPr lang="en-US" sz="2400" dirty="0"/>
              <a:t>Check the sales that assign to the model and customer names and models</a:t>
            </a:r>
            <a:endParaRPr lang="en-IN" sz="2400" dirty="0"/>
          </a:p>
        </p:txBody>
      </p:sp>
      <p:pic>
        <p:nvPicPr>
          <p:cNvPr id="5" name="Content Placeholder 4">
            <a:extLst>
              <a:ext uri="{FF2B5EF4-FFF2-40B4-BE49-F238E27FC236}">
                <a16:creationId xmlns:a16="http://schemas.microsoft.com/office/drawing/2014/main" id="{404F7DAD-0A8D-0451-5809-407683146BAA}"/>
              </a:ext>
            </a:extLst>
          </p:cNvPr>
          <p:cNvPicPr>
            <a:picLocks noGrp="1" noChangeAspect="1"/>
          </p:cNvPicPr>
          <p:nvPr>
            <p:ph idx="1"/>
          </p:nvPr>
        </p:nvPicPr>
        <p:blipFill>
          <a:blip r:embed="rId2"/>
          <a:stretch>
            <a:fillRect/>
          </a:stretch>
        </p:blipFill>
        <p:spPr>
          <a:xfrm>
            <a:off x="838200" y="1224366"/>
            <a:ext cx="10515599" cy="5268509"/>
          </a:xfrm>
        </p:spPr>
      </p:pic>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669124CE-5C70-EE26-6224-8D927400D02C}"/>
                  </a:ext>
                </a:extLst>
              </p14:cNvPr>
              <p14:cNvContentPartPr/>
              <p14:nvPr/>
            </p14:nvContentPartPr>
            <p14:xfrm>
              <a:off x="2959456" y="3005799"/>
              <a:ext cx="720" cy="1396080"/>
            </p14:xfrm>
          </p:contentPart>
        </mc:Choice>
        <mc:Fallback>
          <p:pic>
            <p:nvPicPr>
              <p:cNvPr id="9" name="Ink 8">
                <a:extLst>
                  <a:ext uri="{FF2B5EF4-FFF2-40B4-BE49-F238E27FC236}">
                    <a16:creationId xmlns:a16="http://schemas.microsoft.com/office/drawing/2014/main" id="{669124CE-5C70-EE26-6224-8D927400D02C}"/>
                  </a:ext>
                </a:extLst>
              </p:cNvPr>
              <p:cNvPicPr/>
              <p:nvPr/>
            </p:nvPicPr>
            <p:blipFill>
              <a:blip r:embed="rId4"/>
              <a:stretch>
                <a:fillRect/>
              </a:stretch>
            </p:blipFill>
            <p:spPr>
              <a:xfrm>
                <a:off x="2947216" y="2999679"/>
                <a:ext cx="25200" cy="1408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9D160E9F-C32F-2729-3142-A460403AB3D5}"/>
                  </a:ext>
                </a:extLst>
              </p14:cNvPr>
              <p14:cNvContentPartPr/>
              <p14:nvPr/>
            </p14:nvContentPartPr>
            <p14:xfrm>
              <a:off x="2975296" y="4354359"/>
              <a:ext cx="946440" cy="720"/>
            </p14:xfrm>
          </p:contentPart>
        </mc:Choice>
        <mc:Fallback>
          <p:pic>
            <p:nvPicPr>
              <p:cNvPr id="11" name="Ink 10">
                <a:extLst>
                  <a:ext uri="{FF2B5EF4-FFF2-40B4-BE49-F238E27FC236}">
                    <a16:creationId xmlns:a16="http://schemas.microsoft.com/office/drawing/2014/main" id="{9D160E9F-C32F-2729-3142-A460403AB3D5}"/>
                  </a:ext>
                </a:extLst>
              </p:cNvPr>
              <p:cNvPicPr/>
              <p:nvPr/>
            </p:nvPicPr>
            <p:blipFill>
              <a:blip r:embed="rId6"/>
              <a:stretch>
                <a:fillRect/>
              </a:stretch>
            </p:blipFill>
            <p:spPr>
              <a:xfrm>
                <a:off x="2969176" y="4342119"/>
                <a:ext cx="9586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38025834-264B-3DE3-2091-EF8282070B32}"/>
                  </a:ext>
                </a:extLst>
              </p14:cNvPr>
              <p14:cNvContentPartPr/>
              <p14:nvPr/>
            </p14:nvContentPartPr>
            <p14:xfrm>
              <a:off x="2948656" y="3003279"/>
              <a:ext cx="941400" cy="1382400"/>
            </p14:xfrm>
          </p:contentPart>
        </mc:Choice>
        <mc:Fallback>
          <p:pic>
            <p:nvPicPr>
              <p:cNvPr id="12" name="Ink 11">
                <a:extLst>
                  <a:ext uri="{FF2B5EF4-FFF2-40B4-BE49-F238E27FC236}">
                    <a16:creationId xmlns:a16="http://schemas.microsoft.com/office/drawing/2014/main" id="{38025834-264B-3DE3-2091-EF8282070B32}"/>
                  </a:ext>
                </a:extLst>
              </p:cNvPr>
              <p:cNvPicPr/>
              <p:nvPr/>
            </p:nvPicPr>
            <p:blipFill>
              <a:blip r:embed="rId8"/>
              <a:stretch>
                <a:fillRect/>
              </a:stretch>
            </p:blipFill>
            <p:spPr>
              <a:xfrm>
                <a:off x="2942536" y="2997159"/>
                <a:ext cx="953640" cy="1394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172D6705-2041-CCDA-5232-D34707B852C7}"/>
                  </a:ext>
                </a:extLst>
              </p14:cNvPr>
              <p14:cNvContentPartPr/>
              <p14:nvPr/>
            </p14:nvContentPartPr>
            <p14:xfrm>
              <a:off x="324616" y="2835519"/>
              <a:ext cx="360" cy="360"/>
            </p14:xfrm>
          </p:contentPart>
        </mc:Choice>
        <mc:Fallback>
          <p:pic>
            <p:nvPicPr>
              <p:cNvPr id="13" name="Ink 12">
                <a:extLst>
                  <a:ext uri="{FF2B5EF4-FFF2-40B4-BE49-F238E27FC236}">
                    <a16:creationId xmlns:a16="http://schemas.microsoft.com/office/drawing/2014/main" id="{172D6705-2041-CCDA-5232-D34707B852C7}"/>
                  </a:ext>
                </a:extLst>
              </p:cNvPr>
              <p:cNvPicPr/>
              <p:nvPr/>
            </p:nvPicPr>
            <p:blipFill>
              <a:blip r:embed="rId10"/>
              <a:stretch>
                <a:fillRect/>
              </a:stretch>
            </p:blipFill>
            <p:spPr>
              <a:xfrm>
                <a:off x="318496" y="2829399"/>
                <a:ext cx="12600" cy="12600"/>
              </a:xfrm>
              <a:prstGeom prst="rect">
                <a:avLst/>
              </a:prstGeom>
            </p:spPr>
          </p:pic>
        </mc:Fallback>
      </mc:AlternateContent>
    </p:spTree>
    <p:extLst>
      <p:ext uri="{BB962C8B-B14F-4D97-AF65-F5344CB8AC3E}">
        <p14:creationId xmlns:p14="http://schemas.microsoft.com/office/powerpoint/2010/main" val="214662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F-EEF9-5BB8-0A00-0B4FDDFCE23C}"/>
              </a:ext>
            </a:extLst>
          </p:cNvPr>
          <p:cNvSpPr>
            <a:spLocks noGrp="1"/>
          </p:cNvSpPr>
          <p:nvPr>
            <p:ph type="title"/>
          </p:nvPr>
        </p:nvSpPr>
        <p:spPr>
          <a:xfrm>
            <a:off x="838200" y="365126"/>
            <a:ext cx="10515600" cy="502780"/>
          </a:xfrm>
        </p:spPr>
        <p:txBody>
          <a:bodyPr>
            <a:normAutofit/>
          </a:bodyPr>
          <a:lstStyle/>
          <a:p>
            <a:r>
              <a:rPr lang="en-US" sz="2400" dirty="0"/>
              <a:t>City wise models of mobile in apple brand to city</a:t>
            </a:r>
            <a:endParaRPr lang="en-IN" sz="2400" dirty="0"/>
          </a:p>
        </p:txBody>
      </p:sp>
      <p:pic>
        <p:nvPicPr>
          <p:cNvPr id="5" name="Content Placeholder 4">
            <a:extLst>
              <a:ext uri="{FF2B5EF4-FFF2-40B4-BE49-F238E27FC236}">
                <a16:creationId xmlns:a16="http://schemas.microsoft.com/office/drawing/2014/main" id="{B386DFF9-3CF3-D146-DE2F-EB2768646541}"/>
              </a:ext>
            </a:extLst>
          </p:cNvPr>
          <p:cNvPicPr>
            <a:picLocks noGrp="1" noChangeAspect="1"/>
          </p:cNvPicPr>
          <p:nvPr>
            <p:ph idx="1"/>
          </p:nvPr>
        </p:nvPicPr>
        <p:blipFill>
          <a:blip r:embed="rId2"/>
          <a:stretch>
            <a:fillRect/>
          </a:stretch>
        </p:blipFill>
        <p:spPr>
          <a:xfrm>
            <a:off x="838200" y="1007390"/>
            <a:ext cx="10515599" cy="5485485"/>
          </a:xfr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E8E2C4A-267B-08A6-71C9-A12F0D3B35B4}"/>
                  </a:ext>
                </a:extLst>
              </p14:cNvPr>
              <p14:cNvContentPartPr/>
              <p14:nvPr/>
            </p14:nvContentPartPr>
            <p14:xfrm>
              <a:off x="3989056" y="2941359"/>
              <a:ext cx="933840" cy="347760"/>
            </p14:xfrm>
          </p:contentPart>
        </mc:Choice>
        <mc:Fallback>
          <p:pic>
            <p:nvPicPr>
              <p:cNvPr id="3" name="Ink 2">
                <a:extLst>
                  <a:ext uri="{FF2B5EF4-FFF2-40B4-BE49-F238E27FC236}">
                    <a16:creationId xmlns:a16="http://schemas.microsoft.com/office/drawing/2014/main" id="{DE8E2C4A-267B-08A6-71C9-A12F0D3B35B4}"/>
                  </a:ext>
                </a:extLst>
              </p:cNvPr>
              <p:cNvPicPr/>
              <p:nvPr/>
            </p:nvPicPr>
            <p:blipFill>
              <a:blip r:embed="rId4"/>
              <a:stretch>
                <a:fillRect/>
              </a:stretch>
            </p:blipFill>
            <p:spPr>
              <a:xfrm>
                <a:off x="3982936" y="2935239"/>
                <a:ext cx="94608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BAFB9A55-45AE-B899-0B09-865951932B4C}"/>
                  </a:ext>
                </a:extLst>
              </p14:cNvPr>
              <p14:cNvContentPartPr/>
              <p14:nvPr/>
            </p14:nvContentPartPr>
            <p14:xfrm>
              <a:off x="5197807" y="3010769"/>
              <a:ext cx="709098" cy="147740"/>
            </p14:xfrm>
          </p:contentPart>
        </mc:Choice>
        <mc:Fallback>
          <p:pic>
            <p:nvPicPr>
              <p:cNvPr id="8" name="Ink 7">
                <a:extLst>
                  <a:ext uri="{FF2B5EF4-FFF2-40B4-BE49-F238E27FC236}">
                    <a16:creationId xmlns:a16="http://schemas.microsoft.com/office/drawing/2014/main" id="{BAFB9A55-45AE-B899-0B09-865951932B4C}"/>
                  </a:ext>
                </a:extLst>
              </p:cNvPr>
              <p:cNvPicPr/>
              <p:nvPr/>
            </p:nvPicPr>
            <p:blipFill>
              <a:blip r:embed="rId6"/>
              <a:stretch>
                <a:fillRect/>
              </a:stretch>
            </p:blipFill>
            <p:spPr>
              <a:xfrm>
                <a:off x="5191688" y="3004658"/>
                <a:ext cx="721336" cy="159962"/>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7FDB44B6-3727-4156-C468-361C947FAC38}"/>
                  </a:ext>
                </a:extLst>
              </p14:cNvPr>
              <p14:cNvContentPartPr/>
              <p14:nvPr/>
            </p14:nvContentPartPr>
            <p14:xfrm>
              <a:off x="6219256" y="3092559"/>
              <a:ext cx="951480" cy="905400"/>
            </p14:xfrm>
          </p:contentPart>
        </mc:Choice>
        <mc:Fallback>
          <p:pic>
            <p:nvPicPr>
              <p:cNvPr id="14" name="Ink 13">
                <a:extLst>
                  <a:ext uri="{FF2B5EF4-FFF2-40B4-BE49-F238E27FC236}">
                    <a16:creationId xmlns:a16="http://schemas.microsoft.com/office/drawing/2014/main" id="{7FDB44B6-3727-4156-C468-361C947FAC38}"/>
                  </a:ext>
                </a:extLst>
              </p:cNvPr>
              <p:cNvPicPr/>
              <p:nvPr/>
            </p:nvPicPr>
            <p:blipFill>
              <a:blip r:embed="rId8"/>
              <a:stretch>
                <a:fillRect/>
              </a:stretch>
            </p:blipFill>
            <p:spPr>
              <a:xfrm>
                <a:off x="6213136" y="3086439"/>
                <a:ext cx="963720" cy="917640"/>
              </a:xfrm>
              <a:prstGeom prst="rect">
                <a:avLst/>
              </a:prstGeom>
            </p:spPr>
          </p:pic>
        </mc:Fallback>
      </mc:AlternateContent>
    </p:spTree>
    <p:extLst>
      <p:ext uri="{BB962C8B-B14F-4D97-AF65-F5344CB8AC3E}">
        <p14:creationId xmlns:p14="http://schemas.microsoft.com/office/powerpoint/2010/main" val="4047795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F2BD0-B929-A9FE-0B4C-E6921A81AB24}"/>
              </a:ext>
            </a:extLst>
          </p:cNvPr>
          <p:cNvSpPr>
            <a:spLocks noGrp="1"/>
          </p:cNvSpPr>
          <p:nvPr>
            <p:ph type="title"/>
          </p:nvPr>
        </p:nvSpPr>
        <p:spPr>
          <a:xfrm>
            <a:off x="838200" y="737084"/>
            <a:ext cx="10515600" cy="239309"/>
          </a:xfrm>
        </p:spPr>
        <p:txBody>
          <a:bodyPr>
            <a:normAutofit fontScale="90000"/>
          </a:bodyPr>
          <a:lstStyle/>
          <a:p>
            <a:r>
              <a:rPr lang="en-US" sz="2700" dirty="0"/>
              <a:t>Check that the client that will buy the model of brand and ratings of model thar can show by customers</a:t>
            </a:r>
            <a:br>
              <a:rPr lang="en-US" dirty="0"/>
            </a:br>
            <a:endParaRPr lang="en-IN" dirty="0"/>
          </a:p>
        </p:txBody>
      </p:sp>
      <p:pic>
        <p:nvPicPr>
          <p:cNvPr id="5" name="Content Placeholder 4">
            <a:extLst>
              <a:ext uri="{FF2B5EF4-FFF2-40B4-BE49-F238E27FC236}">
                <a16:creationId xmlns:a16="http://schemas.microsoft.com/office/drawing/2014/main" id="{D71C67D8-FF6C-3C0D-3CFB-8897EB08996F}"/>
              </a:ext>
            </a:extLst>
          </p:cNvPr>
          <p:cNvPicPr>
            <a:picLocks noGrp="1" noChangeAspect="1"/>
          </p:cNvPicPr>
          <p:nvPr>
            <p:ph idx="1"/>
          </p:nvPr>
        </p:nvPicPr>
        <p:blipFill>
          <a:blip r:embed="rId2"/>
          <a:stretch>
            <a:fillRect/>
          </a:stretch>
        </p:blipFill>
        <p:spPr>
          <a:xfrm>
            <a:off x="838200" y="1193370"/>
            <a:ext cx="10515599" cy="5114440"/>
          </a:xfr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5D8E272-1854-06DD-1726-0A3B4C89FBBC}"/>
                  </a:ext>
                </a:extLst>
              </p14:cNvPr>
              <p14:cNvContentPartPr/>
              <p14:nvPr/>
            </p14:nvContentPartPr>
            <p14:xfrm>
              <a:off x="4029016" y="3114879"/>
              <a:ext cx="931320" cy="720"/>
            </p14:xfrm>
          </p:contentPart>
        </mc:Choice>
        <mc:Fallback>
          <p:pic>
            <p:nvPicPr>
              <p:cNvPr id="4" name="Ink 3">
                <a:extLst>
                  <a:ext uri="{FF2B5EF4-FFF2-40B4-BE49-F238E27FC236}">
                    <a16:creationId xmlns:a16="http://schemas.microsoft.com/office/drawing/2014/main" id="{55D8E272-1854-06DD-1726-0A3B4C89FBBC}"/>
                  </a:ext>
                </a:extLst>
              </p:cNvPr>
              <p:cNvPicPr/>
              <p:nvPr/>
            </p:nvPicPr>
            <p:blipFill>
              <a:blip r:embed="rId4"/>
              <a:stretch>
                <a:fillRect/>
              </a:stretch>
            </p:blipFill>
            <p:spPr>
              <a:xfrm>
                <a:off x="4022896" y="3102639"/>
                <a:ext cx="94356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4D389906-E67E-8242-E2E6-71C7FDEC8DAD}"/>
                  </a:ext>
                </a:extLst>
              </p14:cNvPr>
              <p14:cNvContentPartPr/>
              <p14:nvPr/>
            </p14:nvContentPartPr>
            <p14:xfrm>
              <a:off x="4040896" y="3114879"/>
              <a:ext cx="857880" cy="221760"/>
            </p14:xfrm>
          </p:contentPart>
        </mc:Choice>
        <mc:Fallback>
          <p:pic>
            <p:nvPicPr>
              <p:cNvPr id="6" name="Ink 5">
                <a:extLst>
                  <a:ext uri="{FF2B5EF4-FFF2-40B4-BE49-F238E27FC236}">
                    <a16:creationId xmlns:a16="http://schemas.microsoft.com/office/drawing/2014/main" id="{4D389906-E67E-8242-E2E6-71C7FDEC8DAD}"/>
                  </a:ext>
                </a:extLst>
              </p:cNvPr>
              <p:cNvPicPr/>
              <p:nvPr/>
            </p:nvPicPr>
            <p:blipFill>
              <a:blip r:embed="rId6"/>
              <a:stretch>
                <a:fillRect/>
              </a:stretch>
            </p:blipFill>
            <p:spPr>
              <a:xfrm>
                <a:off x="4034776" y="3108759"/>
                <a:ext cx="87012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6F27E83F-E9E0-27E5-2A50-CF5BBAF3A989}"/>
                  </a:ext>
                </a:extLst>
              </p14:cNvPr>
              <p14:cNvContentPartPr/>
              <p14:nvPr/>
            </p14:nvContentPartPr>
            <p14:xfrm rot="-2">
              <a:off x="5077462" y="3080053"/>
              <a:ext cx="890748" cy="178372"/>
            </p14:xfrm>
          </p:contentPart>
        </mc:Choice>
        <mc:Fallback>
          <p:pic>
            <p:nvPicPr>
              <p:cNvPr id="8" name="Ink 7">
                <a:extLst>
                  <a:ext uri="{FF2B5EF4-FFF2-40B4-BE49-F238E27FC236}">
                    <a16:creationId xmlns:a16="http://schemas.microsoft.com/office/drawing/2014/main" id="{6F27E83F-E9E0-27E5-2A50-CF5BBAF3A989}"/>
                  </a:ext>
                </a:extLst>
              </p:cNvPr>
              <p:cNvPicPr/>
              <p:nvPr/>
            </p:nvPicPr>
            <p:blipFill>
              <a:blip r:embed="rId8"/>
              <a:stretch>
                <a:fillRect/>
              </a:stretch>
            </p:blipFill>
            <p:spPr>
              <a:xfrm rot="-2">
                <a:off x="5071341" y="3073927"/>
                <a:ext cx="902989" cy="190624"/>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A97C8F3C-5DBE-3EA0-729E-13CAAAB52865}"/>
                  </a:ext>
                </a:extLst>
              </p14:cNvPr>
              <p14:cNvContentPartPr/>
              <p14:nvPr/>
            </p14:nvContentPartPr>
            <p14:xfrm>
              <a:off x="3314776" y="3364719"/>
              <a:ext cx="1369080" cy="250560"/>
            </p14:xfrm>
          </p:contentPart>
        </mc:Choice>
        <mc:Fallback>
          <p:pic>
            <p:nvPicPr>
              <p:cNvPr id="10" name="Ink 9">
                <a:extLst>
                  <a:ext uri="{FF2B5EF4-FFF2-40B4-BE49-F238E27FC236}">
                    <a16:creationId xmlns:a16="http://schemas.microsoft.com/office/drawing/2014/main" id="{A97C8F3C-5DBE-3EA0-729E-13CAAAB52865}"/>
                  </a:ext>
                </a:extLst>
              </p:cNvPr>
              <p:cNvPicPr/>
              <p:nvPr/>
            </p:nvPicPr>
            <p:blipFill>
              <a:blip r:embed="rId10"/>
              <a:stretch>
                <a:fillRect/>
              </a:stretch>
            </p:blipFill>
            <p:spPr>
              <a:xfrm>
                <a:off x="3308656" y="3358599"/>
                <a:ext cx="1381320" cy="262800"/>
              </a:xfrm>
              <a:prstGeom prst="rect">
                <a:avLst/>
              </a:prstGeom>
            </p:spPr>
          </p:pic>
        </mc:Fallback>
      </mc:AlternateContent>
    </p:spTree>
    <p:extLst>
      <p:ext uri="{BB962C8B-B14F-4D97-AF65-F5344CB8AC3E}">
        <p14:creationId xmlns:p14="http://schemas.microsoft.com/office/powerpoint/2010/main" val="420691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B40EE-A9C1-931A-8E68-9A46229DEC2A}"/>
              </a:ext>
            </a:extLst>
          </p:cNvPr>
          <p:cNvSpPr>
            <a:spLocks noGrp="1"/>
          </p:cNvSpPr>
          <p:nvPr>
            <p:ph type="title"/>
          </p:nvPr>
        </p:nvSpPr>
        <p:spPr>
          <a:xfrm>
            <a:off x="838200" y="256637"/>
            <a:ext cx="10515600" cy="1045221"/>
          </a:xfrm>
        </p:spPr>
        <p:txBody>
          <a:bodyPr>
            <a:normAutofit/>
          </a:bodyPr>
          <a:lstStyle/>
          <a:p>
            <a:r>
              <a:rPr lang="en-US" sz="2400" dirty="0"/>
              <a:t>Check that the client that will buy the model of brand and ratings of model thar can show by customers based on year</a:t>
            </a:r>
            <a:endParaRPr lang="en-IN" sz="2400" dirty="0"/>
          </a:p>
        </p:txBody>
      </p:sp>
      <p:pic>
        <p:nvPicPr>
          <p:cNvPr id="5" name="Content Placeholder 4">
            <a:extLst>
              <a:ext uri="{FF2B5EF4-FFF2-40B4-BE49-F238E27FC236}">
                <a16:creationId xmlns:a16="http://schemas.microsoft.com/office/drawing/2014/main" id="{B764B0AB-290F-815A-098D-FA22AC580415}"/>
              </a:ext>
            </a:extLst>
          </p:cNvPr>
          <p:cNvPicPr>
            <a:picLocks noGrp="1" noChangeAspect="1"/>
          </p:cNvPicPr>
          <p:nvPr>
            <p:ph idx="1"/>
          </p:nvPr>
        </p:nvPicPr>
        <p:blipFill>
          <a:blip r:embed="rId2"/>
          <a:stretch>
            <a:fillRect/>
          </a:stretch>
        </p:blipFill>
        <p:spPr>
          <a:xfrm>
            <a:off x="838201" y="1441342"/>
            <a:ext cx="10515600" cy="5160021"/>
          </a:xfr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0CA83A71-F46A-B4B6-2317-D1612F1D053F}"/>
                  </a:ext>
                </a:extLst>
              </p14:cNvPr>
              <p14:cNvContentPartPr/>
              <p14:nvPr/>
            </p14:nvContentPartPr>
            <p14:xfrm>
              <a:off x="3908416" y="3304239"/>
              <a:ext cx="1023480" cy="218880"/>
            </p14:xfrm>
          </p:contentPart>
        </mc:Choice>
        <mc:Fallback>
          <p:pic>
            <p:nvPicPr>
              <p:cNvPr id="4" name="Ink 3">
                <a:extLst>
                  <a:ext uri="{FF2B5EF4-FFF2-40B4-BE49-F238E27FC236}">
                    <a16:creationId xmlns:a16="http://schemas.microsoft.com/office/drawing/2014/main" id="{0CA83A71-F46A-B4B6-2317-D1612F1D053F}"/>
                  </a:ext>
                </a:extLst>
              </p:cNvPr>
              <p:cNvPicPr/>
              <p:nvPr/>
            </p:nvPicPr>
            <p:blipFill>
              <a:blip r:embed="rId4"/>
              <a:stretch>
                <a:fillRect/>
              </a:stretch>
            </p:blipFill>
            <p:spPr>
              <a:xfrm>
                <a:off x="3902296" y="3298119"/>
                <a:ext cx="103572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39A1B8AE-75A4-6889-7DD4-5CAC8D1A38E2}"/>
                  </a:ext>
                </a:extLst>
              </p14:cNvPr>
              <p14:cNvContentPartPr/>
              <p14:nvPr/>
            </p14:nvContentPartPr>
            <p14:xfrm>
              <a:off x="4666216" y="3470919"/>
              <a:ext cx="759240" cy="1138320"/>
            </p14:xfrm>
          </p:contentPart>
        </mc:Choice>
        <mc:Fallback>
          <p:pic>
            <p:nvPicPr>
              <p:cNvPr id="6" name="Ink 5">
                <a:extLst>
                  <a:ext uri="{FF2B5EF4-FFF2-40B4-BE49-F238E27FC236}">
                    <a16:creationId xmlns:a16="http://schemas.microsoft.com/office/drawing/2014/main" id="{39A1B8AE-75A4-6889-7DD4-5CAC8D1A38E2}"/>
                  </a:ext>
                </a:extLst>
              </p:cNvPr>
              <p:cNvPicPr/>
              <p:nvPr/>
            </p:nvPicPr>
            <p:blipFill>
              <a:blip r:embed="rId6"/>
              <a:stretch>
                <a:fillRect/>
              </a:stretch>
            </p:blipFill>
            <p:spPr>
              <a:xfrm>
                <a:off x="4660096" y="3464799"/>
                <a:ext cx="771480" cy="1150560"/>
              </a:xfrm>
              <a:prstGeom prst="rect">
                <a:avLst/>
              </a:prstGeom>
            </p:spPr>
          </p:pic>
        </mc:Fallback>
      </mc:AlternateContent>
    </p:spTree>
    <p:extLst>
      <p:ext uri="{BB962C8B-B14F-4D97-AF65-F5344CB8AC3E}">
        <p14:creationId xmlns:p14="http://schemas.microsoft.com/office/powerpoint/2010/main" val="34811637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189</TotalTime>
  <Words>1277</Words>
  <Application>Microsoft Office PowerPoint</Application>
  <PresentationFormat>Widescreen</PresentationFormat>
  <Paragraphs>57</Paragraphs>
  <Slides>24</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Aptos</vt:lpstr>
      <vt:lpstr>Aptos Display</vt:lpstr>
      <vt:lpstr>Arial</vt:lpstr>
      <vt:lpstr>Office Theme</vt:lpstr>
      <vt:lpstr>I create the dashboard to identify the sales and ratings of mobiles based on brands with bookmarks, buttons by using filters, shapes, slicers, assign  borders and images and different visuals to identify business  requirements and slicers</vt:lpstr>
      <vt:lpstr>We check slicers to identify  the month sales of brand wise mobile ratings and city to check saales and ratings of brand</vt:lpstr>
      <vt:lpstr>While click on the apple brand and identify the sales monthly and quantity of data transactions</vt:lpstr>
      <vt:lpstr>While click on brand city sales, quantity ratings based on city </vt:lpstr>
      <vt:lpstr>Client that checks the city-wise customers to identify the city and ratings  of mobiles based on brands that are chosen by customers </vt:lpstr>
      <vt:lpstr>Check the sales that assign to the model and customer names and models</vt:lpstr>
      <vt:lpstr>City wise models of mobile in apple brand to city</vt:lpstr>
      <vt:lpstr>Check that the client that will buy the model of brand and ratings of model thar can show by customers </vt:lpstr>
      <vt:lpstr>Check that the client that will buy the model of brand and ratings of model thar can show by customers based on year</vt:lpstr>
      <vt:lpstr>Check that the client that will buy the model of brand and ratings of model thar can show by customers based on quarter</vt:lpstr>
      <vt:lpstr>Check that the client who will buy the model of the brand and ratings of the model that can be shown by customers based on all models of the particular brand </vt:lpstr>
      <vt:lpstr>Check that the client who will buy the model of the brand and ratings of the model that can be shown by customers based on all models of brand</vt:lpstr>
      <vt:lpstr>Check that the client who will buy the model of the brand and ratings of the model that can be shown by customers based on mobile models’ overall sales, quantity, average sales, transactions </vt:lpstr>
      <vt:lpstr>Check that the client who will buy the model of the brand and ratings of the model that can be shown by customers based on the mobile models’ overall sales, quantity, average sales, transactions, customer ratings in a particular month and  brand mobiles and models </vt:lpstr>
      <vt:lpstr>Check that the client who will buy the model of the brand and ratings of the model that can be shown by customers based on the mobile models’ overall sales, quantity, average sales, transactions, customer ratings in a particular month sales brand models and payment methods </vt:lpstr>
      <vt:lpstr>We can assign models  to buttons  by using bookmarks and actions to particular fields and title to particular buttons</vt:lpstr>
      <vt:lpstr>When we assign the data to particular buttons, we can create bookmarks and assign to dashboard by using selection pans </vt:lpstr>
      <vt:lpstr>When we assign the data to particular buttons, we can create bookmarks and assign them to the dashboard by using selection pans We will assign them to bookmarks </vt:lpstr>
      <vt:lpstr>When we click on the particular selection filters that can be create by using the some measure to filter</vt:lpstr>
      <vt:lpstr>When we click on the particular selection filters that can be created by using some measure to filter when we select the particular name to slicer</vt:lpstr>
      <vt:lpstr>When we assign the data to buttons, we can create bookmarks and assign them to the dashboard by using selection pans We will assign them to bookmarks that assign a summary and give details of the dashboard description</vt:lpstr>
      <vt:lpstr>we can create bookmarks and assign them to the dashboard by using selection pans. We will assign them to bookmarks that are assigned and the dashboard that we assign to a particular bookmark</vt:lpstr>
      <vt:lpstr>we can create bookmarks and assign them to the dashboard by using selection pans. We will assign them to bookmarks that are assigned and the dashboard to identify the data that the client wants</vt:lpstr>
      <vt:lpstr>we can create bookmarks and assign them to the dashboard by using selection pans. We will assign the bookmark to assign and want particular data that can change the options that the client wants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A7526</dc:creator>
  <cp:lastModifiedBy>A7526</cp:lastModifiedBy>
  <cp:revision>20</cp:revision>
  <dcterms:created xsi:type="dcterms:W3CDTF">2025-06-03T06:49:59Z</dcterms:created>
  <dcterms:modified xsi:type="dcterms:W3CDTF">2025-06-10T10:09:52Z</dcterms:modified>
</cp:coreProperties>
</file>